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4"/>
  </p:notesMasterIdLst>
  <p:sldIdLst>
    <p:sldId id="631" r:id="rId2"/>
    <p:sldId id="1138" r:id="rId3"/>
    <p:sldId id="1139" r:id="rId4"/>
    <p:sldId id="1136" r:id="rId5"/>
    <p:sldId id="1137" r:id="rId6"/>
    <p:sldId id="1135" r:id="rId7"/>
    <p:sldId id="1026" r:id="rId8"/>
    <p:sldId id="1140" r:id="rId9"/>
    <p:sldId id="1143" r:id="rId10"/>
    <p:sldId id="1142" r:id="rId11"/>
    <p:sldId id="1141" r:id="rId12"/>
    <p:sldId id="1020" r:id="rId13"/>
    <p:sldId id="1131" r:id="rId14"/>
    <p:sldId id="1005" r:id="rId15"/>
    <p:sldId id="1028" r:id="rId16"/>
    <p:sldId id="1029" r:id="rId17"/>
    <p:sldId id="1030" r:id="rId18"/>
    <p:sldId id="1031" r:id="rId19"/>
    <p:sldId id="1032" r:id="rId20"/>
    <p:sldId id="1033" r:id="rId21"/>
    <p:sldId id="1133" r:id="rId22"/>
    <p:sldId id="1037" r:id="rId23"/>
    <p:sldId id="1038" r:id="rId24"/>
    <p:sldId id="1039" r:id="rId25"/>
    <p:sldId id="1040" r:id="rId26"/>
    <p:sldId id="1036" r:id="rId27"/>
    <p:sldId id="1109" r:id="rId28"/>
    <p:sldId id="1041" r:id="rId29"/>
    <p:sldId id="1062" r:id="rId30"/>
    <p:sldId id="1112" r:id="rId31"/>
    <p:sldId id="1044" r:id="rId32"/>
    <p:sldId id="1063" r:id="rId33"/>
    <p:sldId id="1064" r:id="rId34"/>
    <p:sldId id="1073" r:id="rId35"/>
    <p:sldId id="1077" r:id="rId36"/>
    <p:sldId id="1126" r:id="rId37"/>
    <p:sldId id="1116" r:id="rId38"/>
    <p:sldId id="1117" r:id="rId39"/>
    <p:sldId id="1118" r:id="rId40"/>
    <p:sldId id="1119" r:id="rId41"/>
    <p:sldId id="1120" r:id="rId42"/>
    <p:sldId id="1121" r:id="rId43"/>
    <p:sldId id="1122" r:id="rId44"/>
    <p:sldId id="1123" r:id="rId45"/>
    <p:sldId id="1124" r:id="rId46"/>
    <p:sldId id="1125" r:id="rId47"/>
    <p:sldId id="1074" r:id="rId48"/>
    <p:sldId id="1075" r:id="rId49"/>
    <p:sldId id="1076" r:id="rId50"/>
    <p:sldId id="1078" r:id="rId51"/>
    <p:sldId id="1115" r:id="rId52"/>
    <p:sldId id="1083" r:id="rId53"/>
    <p:sldId id="1087" r:id="rId54"/>
    <p:sldId id="1088" r:id="rId55"/>
    <p:sldId id="1089" r:id="rId56"/>
    <p:sldId id="1090" r:id="rId57"/>
    <p:sldId id="1091" r:id="rId58"/>
    <p:sldId id="1092" r:id="rId59"/>
    <p:sldId id="1093" r:id="rId60"/>
    <p:sldId id="1095" r:id="rId61"/>
    <p:sldId id="1084" r:id="rId62"/>
    <p:sldId id="1085" r:id="rId63"/>
    <p:sldId id="1086" r:id="rId64"/>
    <p:sldId id="1110" r:id="rId65"/>
    <p:sldId id="1111" r:id="rId66"/>
    <p:sldId id="1079" r:id="rId67"/>
    <p:sldId id="1080" r:id="rId68"/>
    <p:sldId id="1103" r:id="rId69"/>
    <p:sldId id="1105" r:id="rId70"/>
    <p:sldId id="1081" r:id="rId71"/>
    <p:sldId id="1082" r:id="rId72"/>
    <p:sldId id="1097" r:id="rId73"/>
    <p:sldId id="1098" r:id="rId74"/>
    <p:sldId id="1099" r:id="rId75"/>
    <p:sldId id="1100" r:id="rId76"/>
    <p:sldId id="1101" r:id="rId77"/>
    <p:sldId id="1102" r:id="rId78"/>
    <p:sldId id="1114" r:id="rId79"/>
    <p:sldId id="1113" r:id="rId80"/>
    <p:sldId id="1132" r:id="rId81"/>
    <p:sldId id="1127" r:id="rId82"/>
    <p:sldId id="1108" r:id="rId8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481FF"/>
    <a:srgbClr val="9A56FF"/>
    <a:srgbClr val="BBC8FF"/>
    <a:srgbClr val="718BFF"/>
    <a:srgbClr val="0432FF"/>
    <a:srgbClr val="FFFFFF"/>
    <a:srgbClr val="F2F2F2"/>
    <a:srgbClr val="D0CEB6"/>
    <a:srgbClr val="59AAE4"/>
    <a:srgbClr val="446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28"/>
    <p:restoredTop sz="94745"/>
  </p:normalViewPr>
  <p:slideViewPr>
    <p:cSldViewPr snapToGrid="0">
      <p:cViewPr varScale="1">
        <p:scale>
          <a:sx n="74" d="100"/>
          <a:sy n="74" d="100"/>
        </p:scale>
        <p:origin x="200" y="52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4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8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81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1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54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5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7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Respond</a:t>
            </a:r>
            <a:r>
              <a:rPr lang="en-US" baseline="0" dirty="0"/>
              <a:t> to all the requests the client could send!  (Each internet program has its own “protocol” for what messages it sends)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request?</a:t>
            </a:r>
            <a:r>
              <a:rPr lang="en-US" baseline="0" dirty="0"/>
              <a:t>  A way to structure messages so they’re consistent and easy to understand.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26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4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0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1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10" y="0"/>
            <a:ext cx="13990011" cy="7869382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 Applications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62EEFA-137C-F743-A0C4-8AEFA5E4331A}"/>
              </a:ext>
            </a:extLst>
          </p:cNvPr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B5E8B-F9CB-F042-95B5-51E8399DFBF5}"/>
              </a:ext>
            </a:extLst>
          </p:cNvPr>
          <p:cNvSpPr txBox="1"/>
          <p:nvPr/>
        </p:nvSpPr>
        <p:spPr>
          <a:xfrm>
            <a:off x="3959687" y="3001992"/>
            <a:ext cx="2092240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rgbClr val="B481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Shahidi</a:t>
            </a:r>
            <a:endParaRPr lang="en-US" sz="5000" dirty="0">
              <a:solidFill>
                <a:srgbClr val="BBC8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E44B0-9DA1-E542-ADC6-A8B975C7BF72}"/>
              </a:ext>
            </a:extLst>
          </p:cNvPr>
          <p:cNvSpPr txBox="1"/>
          <p:nvPr/>
        </p:nvSpPr>
        <p:spPr>
          <a:xfrm>
            <a:off x="3594579" y="4379343"/>
            <a:ext cx="2885726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5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whitness</a:t>
            </a:r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2501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48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50086-ECEB-DA41-883A-FAD3EF8C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2" y="1030032"/>
            <a:ext cx="4368180" cy="5809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EE248-CCBA-0041-AC86-6D48644EF8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541" y="914400"/>
            <a:ext cx="4579186" cy="40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8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6B46A-F461-E643-B84B-14F3339BB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68"/>
          <a:stretch/>
        </p:blipFill>
        <p:spPr>
          <a:xfrm>
            <a:off x="786743" y="2472165"/>
            <a:ext cx="4267200" cy="4514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15D5B-DCDA-8B40-98B7-6D45D6B1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06" r="-3178"/>
          <a:stretch/>
        </p:blipFill>
        <p:spPr>
          <a:xfrm>
            <a:off x="5336511" y="2521292"/>
            <a:ext cx="4157472" cy="451482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8FE0F0E-D74E-2443-9681-7C42B1ABF876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5E57EC-368E-2E4C-9055-15D082D81374}"/>
              </a:ext>
            </a:extLst>
          </p:cNvPr>
          <p:cNvGrpSpPr/>
          <p:nvPr/>
        </p:nvGrpSpPr>
        <p:grpSpPr>
          <a:xfrm>
            <a:off x="2903129" y="6131859"/>
            <a:ext cx="3286702" cy="656997"/>
            <a:chOff x="2903129" y="5827059"/>
            <a:chExt cx="3286702" cy="65699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ADA12-7AFB-FF42-B4C7-FFD64FB8FEA6}"/>
                </a:ext>
              </a:extLst>
            </p:cNvPr>
            <p:cNvSpPr/>
            <p:nvPr/>
          </p:nvSpPr>
          <p:spPr>
            <a:xfrm>
              <a:off x="3065929" y="5827059"/>
              <a:ext cx="3123902" cy="656997"/>
            </a:xfrm>
            <a:custGeom>
              <a:avLst/>
              <a:gdLst>
                <a:gd name="connsiteX0" fmla="*/ 0 w 3123902"/>
                <a:gd name="connsiteY0" fmla="*/ 0 h 656997"/>
                <a:gd name="connsiteX1" fmla="*/ 71718 w 3123902"/>
                <a:gd name="connsiteY1" fmla="*/ 179294 h 656997"/>
                <a:gd name="connsiteX2" fmla="*/ 125506 w 3123902"/>
                <a:gd name="connsiteY2" fmla="*/ 215153 h 656997"/>
                <a:gd name="connsiteX3" fmla="*/ 215153 w 3123902"/>
                <a:gd name="connsiteY3" fmla="*/ 304800 h 656997"/>
                <a:gd name="connsiteX4" fmla="*/ 322730 w 3123902"/>
                <a:gd name="connsiteY4" fmla="*/ 394447 h 656997"/>
                <a:gd name="connsiteX5" fmla="*/ 394447 w 3123902"/>
                <a:gd name="connsiteY5" fmla="*/ 430306 h 656997"/>
                <a:gd name="connsiteX6" fmla="*/ 466165 w 3123902"/>
                <a:gd name="connsiteY6" fmla="*/ 484094 h 656997"/>
                <a:gd name="connsiteX7" fmla="*/ 627530 w 3123902"/>
                <a:gd name="connsiteY7" fmla="*/ 537882 h 656997"/>
                <a:gd name="connsiteX8" fmla="*/ 788895 w 3123902"/>
                <a:gd name="connsiteY8" fmla="*/ 591670 h 656997"/>
                <a:gd name="connsiteX9" fmla="*/ 842683 w 3123902"/>
                <a:gd name="connsiteY9" fmla="*/ 609600 h 656997"/>
                <a:gd name="connsiteX10" fmla="*/ 1129553 w 3123902"/>
                <a:gd name="connsiteY10" fmla="*/ 645459 h 656997"/>
                <a:gd name="connsiteX11" fmla="*/ 2187389 w 3123902"/>
                <a:gd name="connsiteY11" fmla="*/ 609600 h 656997"/>
                <a:gd name="connsiteX12" fmla="*/ 2241177 w 3123902"/>
                <a:gd name="connsiteY12" fmla="*/ 591670 h 656997"/>
                <a:gd name="connsiteX13" fmla="*/ 2384612 w 3123902"/>
                <a:gd name="connsiteY13" fmla="*/ 555812 h 656997"/>
                <a:gd name="connsiteX14" fmla="*/ 2438400 w 3123902"/>
                <a:gd name="connsiteY14" fmla="*/ 519953 h 656997"/>
                <a:gd name="connsiteX15" fmla="*/ 2599765 w 3123902"/>
                <a:gd name="connsiteY15" fmla="*/ 430306 h 656997"/>
                <a:gd name="connsiteX16" fmla="*/ 2761130 w 3123902"/>
                <a:gd name="connsiteY16" fmla="*/ 304800 h 656997"/>
                <a:gd name="connsiteX17" fmla="*/ 2868706 w 3123902"/>
                <a:gd name="connsiteY17" fmla="*/ 251012 h 656997"/>
                <a:gd name="connsiteX18" fmla="*/ 2976283 w 3123902"/>
                <a:gd name="connsiteY18" fmla="*/ 179294 h 656997"/>
                <a:gd name="connsiteX19" fmla="*/ 3083859 w 3123902"/>
                <a:gd name="connsiteY19" fmla="*/ 71717 h 656997"/>
                <a:gd name="connsiteX20" fmla="*/ 3030071 w 3123902"/>
                <a:gd name="connsiteY20" fmla="*/ 35859 h 656997"/>
                <a:gd name="connsiteX21" fmla="*/ 3119718 w 3123902"/>
                <a:gd name="connsiteY21" fmla="*/ 53788 h 656997"/>
                <a:gd name="connsiteX22" fmla="*/ 3101789 w 3123902"/>
                <a:gd name="connsiteY22" fmla="*/ 107576 h 656997"/>
                <a:gd name="connsiteX23" fmla="*/ 3030071 w 3123902"/>
                <a:gd name="connsiteY23" fmla="*/ 215153 h 656997"/>
                <a:gd name="connsiteX24" fmla="*/ 3012142 w 3123902"/>
                <a:gd name="connsiteY24" fmla="*/ 358588 h 65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23902" h="656997">
                  <a:moveTo>
                    <a:pt x="0" y="0"/>
                  </a:moveTo>
                  <a:cubicBezTo>
                    <a:pt x="17552" y="61432"/>
                    <a:pt x="23723" y="131299"/>
                    <a:pt x="71718" y="179294"/>
                  </a:cubicBezTo>
                  <a:cubicBezTo>
                    <a:pt x="86955" y="194531"/>
                    <a:pt x="107577" y="203200"/>
                    <a:pt x="125506" y="215153"/>
                  </a:cubicBezTo>
                  <a:cubicBezTo>
                    <a:pt x="191246" y="313763"/>
                    <a:pt x="125507" y="230096"/>
                    <a:pt x="215153" y="304800"/>
                  </a:cubicBezTo>
                  <a:cubicBezTo>
                    <a:pt x="296059" y="372221"/>
                    <a:pt x="237749" y="345886"/>
                    <a:pt x="322730" y="394447"/>
                  </a:cubicBezTo>
                  <a:cubicBezTo>
                    <a:pt x="345936" y="407708"/>
                    <a:pt x="371782" y="416140"/>
                    <a:pt x="394447" y="430306"/>
                  </a:cubicBezTo>
                  <a:cubicBezTo>
                    <a:pt x="419787" y="446144"/>
                    <a:pt x="439437" y="470730"/>
                    <a:pt x="466165" y="484094"/>
                  </a:cubicBezTo>
                  <a:cubicBezTo>
                    <a:pt x="466173" y="484098"/>
                    <a:pt x="600632" y="528916"/>
                    <a:pt x="627530" y="537882"/>
                  </a:cubicBezTo>
                  <a:lnTo>
                    <a:pt x="788895" y="591670"/>
                  </a:lnTo>
                  <a:cubicBezTo>
                    <a:pt x="806824" y="597646"/>
                    <a:pt x="823899" y="607513"/>
                    <a:pt x="842683" y="609600"/>
                  </a:cubicBezTo>
                  <a:cubicBezTo>
                    <a:pt x="1046049" y="632196"/>
                    <a:pt x="950472" y="619875"/>
                    <a:pt x="1129553" y="645459"/>
                  </a:cubicBezTo>
                  <a:cubicBezTo>
                    <a:pt x="1198839" y="644176"/>
                    <a:pt x="1868967" y="689206"/>
                    <a:pt x="2187389" y="609600"/>
                  </a:cubicBezTo>
                  <a:cubicBezTo>
                    <a:pt x="2205724" y="605016"/>
                    <a:pt x="2222842" y="596254"/>
                    <a:pt x="2241177" y="591670"/>
                  </a:cubicBezTo>
                  <a:lnTo>
                    <a:pt x="2384612" y="555812"/>
                  </a:lnTo>
                  <a:cubicBezTo>
                    <a:pt x="2402541" y="543859"/>
                    <a:pt x="2419127" y="529590"/>
                    <a:pt x="2438400" y="519953"/>
                  </a:cubicBezTo>
                  <a:cubicBezTo>
                    <a:pt x="2528581" y="474862"/>
                    <a:pt x="2486708" y="543365"/>
                    <a:pt x="2599765" y="430306"/>
                  </a:cubicBezTo>
                  <a:cubicBezTo>
                    <a:pt x="2684028" y="346041"/>
                    <a:pt x="2632453" y="390584"/>
                    <a:pt x="2761130" y="304800"/>
                  </a:cubicBezTo>
                  <a:cubicBezTo>
                    <a:pt x="2830645" y="258457"/>
                    <a:pt x="2794473" y="275756"/>
                    <a:pt x="2868706" y="251012"/>
                  </a:cubicBezTo>
                  <a:cubicBezTo>
                    <a:pt x="2904565" y="227106"/>
                    <a:pt x="2945809" y="209768"/>
                    <a:pt x="2976283" y="179294"/>
                  </a:cubicBezTo>
                  <a:lnTo>
                    <a:pt x="3083859" y="71717"/>
                  </a:lnTo>
                  <a:cubicBezTo>
                    <a:pt x="3065930" y="59764"/>
                    <a:pt x="3010798" y="45495"/>
                    <a:pt x="3030071" y="35859"/>
                  </a:cubicBezTo>
                  <a:cubicBezTo>
                    <a:pt x="3057328" y="22231"/>
                    <a:pt x="3098169" y="32240"/>
                    <a:pt x="3119718" y="53788"/>
                  </a:cubicBezTo>
                  <a:cubicBezTo>
                    <a:pt x="3133082" y="67152"/>
                    <a:pt x="3110967" y="91055"/>
                    <a:pt x="3101789" y="107576"/>
                  </a:cubicBezTo>
                  <a:cubicBezTo>
                    <a:pt x="3080859" y="145250"/>
                    <a:pt x="3030071" y="215153"/>
                    <a:pt x="3030071" y="215153"/>
                  </a:cubicBezTo>
                  <a:lnTo>
                    <a:pt x="3012142" y="358588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443B51-F6A4-3449-9691-6DF8143B09AA}"/>
                </a:ext>
              </a:extLst>
            </p:cNvPr>
            <p:cNvSpPr/>
            <p:nvPr/>
          </p:nvSpPr>
          <p:spPr>
            <a:xfrm>
              <a:off x="2903129" y="5844988"/>
              <a:ext cx="593106" cy="345887"/>
            </a:xfrm>
            <a:custGeom>
              <a:avLst/>
              <a:gdLst>
                <a:gd name="connsiteX0" fmla="*/ 144871 w 593106"/>
                <a:gd name="connsiteY0" fmla="*/ 89647 h 345887"/>
                <a:gd name="connsiteX1" fmla="*/ 73153 w 593106"/>
                <a:gd name="connsiteY1" fmla="*/ 215153 h 345887"/>
                <a:gd name="connsiteX2" fmla="*/ 37295 w 593106"/>
                <a:gd name="connsiteY2" fmla="*/ 268941 h 345887"/>
                <a:gd name="connsiteX3" fmla="*/ 1436 w 593106"/>
                <a:gd name="connsiteY3" fmla="*/ 340659 h 345887"/>
                <a:gd name="connsiteX4" fmla="*/ 73153 w 593106"/>
                <a:gd name="connsiteY4" fmla="*/ 125506 h 345887"/>
                <a:gd name="connsiteX5" fmla="*/ 126942 w 593106"/>
                <a:gd name="connsiteY5" fmla="*/ 17930 h 345887"/>
                <a:gd name="connsiteX6" fmla="*/ 180730 w 593106"/>
                <a:gd name="connsiteY6" fmla="*/ 0 h 345887"/>
                <a:gd name="connsiteX7" fmla="*/ 324165 w 593106"/>
                <a:gd name="connsiteY7" fmla="*/ 17930 h 345887"/>
                <a:gd name="connsiteX8" fmla="*/ 431742 w 593106"/>
                <a:gd name="connsiteY8" fmla="*/ 53788 h 345887"/>
                <a:gd name="connsiteX9" fmla="*/ 485530 w 593106"/>
                <a:gd name="connsiteY9" fmla="*/ 89647 h 345887"/>
                <a:gd name="connsiteX10" fmla="*/ 593106 w 593106"/>
                <a:gd name="connsiteY10" fmla="*/ 125506 h 3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3106" h="345887">
                  <a:moveTo>
                    <a:pt x="144871" y="89647"/>
                  </a:moveTo>
                  <a:cubicBezTo>
                    <a:pt x="120965" y="131482"/>
                    <a:pt x="97943" y="173836"/>
                    <a:pt x="73153" y="215153"/>
                  </a:cubicBezTo>
                  <a:cubicBezTo>
                    <a:pt x="62067" y="233630"/>
                    <a:pt x="47986" y="250232"/>
                    <a:pt x="37295" y="268941"/>
                  </a:cubicBezTo>
                  <a:cubicBezTo>
                    <a:pt x="24034" y="292147"/>
                    <a:pt x="-7016" y="366015"/>
                    <a:pt x="1436" y="340659"/>
                  </a:cubicBezTo>
                  <a:lnTo>
                    <a:pt x="73153" y="125506"/>
                  </a:lnTo>
                  <a:cubicBezTo>
                    <a:pt x="84964" y="90073"/>
                    <a:pt x="95346" y="43207"/>
                    <a:pt x="126942" y="17930"/>
                  </a:cubicBezTo>
                  <a:cubicBezTo>
                    <a:pt x="141700" y="6124"/>
                    <a:pt x="162801" y="5977"/>
                    <a:pt x="180730" y="0"/>
                  </a:cubicBezTo>
                  <a:cubicBezTo>
                    <a:pt x="228542" y="5977"/>
                    <a:pt x="277051" y="7834"/>
                    <a:pt x="324165" y="17930"/>
                  </a:cubicBezTo>
                  <a:cubicBezTo>
                    <a:pt x="361125" y="25850"/>
                    <a:pt x="431742" y="53788"/>
                    <a:pt x="431742" y="53788"/>
                  </a:cubicBezTo>
                  <a:cubicBezTo>
                    <a:pt x="449671" y="65741"/>
                    <a:pt x="465839" y="80895"/>
                    <a:pt x="485530" y="89647"/>
                  </a:cubicBezTo>
                  <a:cubicBezTo>
                    <a:pt x="520071" y="104998"/>
                    <a:pt x="593106" y="125506"/>
                    <a:pt x="593106" y="12550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5C67AA-C368-8A4F-A55E-471B008224AF}"/>
                </a:ext>
              </a:extLst>
            </p:cNvPr>
            <p:cNvSpPr/>
            <p:nvPr/>
          </p:nvSpPr>
          <p:spPr>
            <a:xfrm>
              <a:off x="5755341" y="5862918"/>
              <a:ext cx="394447" cy="36054"/>
            </a:xfrm>
            <a:custGeom>
              <a:avLst/>
              <a:gdLst>
                <a:gd name="connsiteX0" fmla="*/ 394447 w 394447"/>
                <a:gd name="connsiteY0" fmla="*/ 17929 h 36054"/>
                <a:gd name="connsiteX1" fmla="*/ 89647 w 394447"/>
                <a:gd name="connsiteY1" fmla="*/ 17929 h 36054"/>
                <a:gd name="connsiteX2" fmla="*/ 0 w 394447"/>
                <a:gd name="connsiteY2" fmla="*/ 0 h 3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447" h="36054">
                  <a:moveTo>
                    <a:pt x="394447" y="17929"/>
                  </a:moveTo>
                  <a:cubicBezTo>
                    <a:pt x="219391" y="39811"/>
                    <a:pt x="274101" y="44279"/>
                    <a:pt x="89647" y="17929"/>
                  </a:cubicBezTo>
                  <a:cubicBezTo>
                    <a:pt x="59479" y="13619"/>
                    <a:pt x="0" y="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718CF-92A4-6743-A694-EF1EE9BCA0F1}"/>
              </a:ext>
            </a:extLst>
          </p:cNvPr>
          <p:cNvSpPr/>
          <p:nvPr/>
        </p:nvSpPr>
        <p:spPr>
          <a:xfrm>
            <a:off x="143435" y="1037636"/>
            <a:ext cx="9668249" cy="1122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How could users could join different </a:t>
            </a:r>
            <a:r>
              <a:rPr lang="en-US" sz="3600" dirty="0" err="1"/>
              <a:t>SteamTunnels</a:t>
            </a:r>
            <a:r>
              <a:rPr lang="en-US" sz="3600" dirty="0"/>
              <a:t> but still connect to one another. </a:t>
            </a:r>
          </a:p>
        </p:txBody>
      </p:sp>
    </p:spTree>
    <p:extLst>
      <p:ext uri="{BB962C8B-B14F-4D97-AF65-F5344CB8AC3E}">
        <p14:creationId xmlns:p14="http://schemas.microsoft.com/office/powerpoint/2010/main" val="7628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93640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Background: The Internet</a:t>
            </a:r>
          </a:p>
        </p:txBody>
      </p:sp>
    </p:spTree>
    <p:extLst>
      <p:ext uri="{BB962C8B-B14F-4D97-AF65-F5344CB8AC3E}">
        <p14:creationId xmlns:p14="http://schemas.microsoft.com/office/powerpoint/2010/main" val="2135815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2" name="TextBox 11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80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852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“Nick Troccoli”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799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</a:t>
            </a:r>
            <a:r>
              <a:rPr lang="en-US" sz="2150" i="1">
                <a:solidFill>
                  <a:srgbClr val="7030A0"/>
                </a:solidFill>
              </a:rPr>
              <a:t>Nick Troccoli”</a:t>
            </a:r>
            <a:endParaRPr lang="en-US" sz="2150" i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“teaching YEAH”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4459042" y="5024385"/>
            <a:ext cx="120097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7735" y="2355283"/>
            <a:ext cx="139814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“response”</a:t>
            </a:r>
            <a:endParaRPr lang="en-US" sz="1984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5040311" y="4830177"/>
            <a:ext cx="19216" cy="194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5040311" y="2731604"/>
            <a:ext cx="46494" cy="40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57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62EEFA-137C-F743-A0C4-8AEFA5E4331A}"/>
              </a:ext>
            </a:extLst>
          </p:cNvPr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B5E8B-F9CB-F042-95B5-51E8399DFBF5}"/>
              </a:ext>
            </a:extLst>
          </p:cNvPr>
          <p:cNvSpPr txBox="1"/>
          <p:nvPr/>
        </p:nvSpPr>
        <p:spPr>
          <a:xfrm>
            <a:off x="1052422" y="3226279"/>
            <a:ext cx="8583312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first time ever in CS106A</a:t>
            </a:r>
          </a:p>
        </p:txBody>
      </p:sp>
    </p:spTree>
    <p:extLst>
      <p:ext uri="{BB962C8B-B14F-4D97-AF65-F5344CB8AC3E}">
        <p14:creationId xmlns:p14="http://schemas.microsoft.com/office/powerpoint/2010/main" val="29393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5620" y="2603452"/>
            <a:ext cx="2807980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 err="1"/>
              <a:t>SteamTunnelServer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603452"/>
            <a:ext cx="276156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 err="1"/>
              <a:t>SteamTunnelClient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5409" y="5883619"/>
            <a:ext cx="170482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 dirty="0"/>
              <a:t>Your task</a:t>
            </a:r>
          </a:p>
        </p:txBody>
      </p:sp>
      <p:cxnSp>
        <p:nvCxnSpPr>
          <p:cNvPr id="16" name="Straight Arrow Connector 15"/>
          <p:cNvCxnSpPr>
            <a:stCxn id="3" idx="0"/>
            <a:endCxn id="11" idx="2"/>
          </p:cNvCxnSpPr>
          <p:nvPr/>
        </p:nvCxnSpPr>
        <p:spPr>
          <a:xfrm flipH="1" flipV="1">
            <a:off x="1857355" y="5398984"/>
            <a:ext cx="130467" cy="484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1850" y="5883619"/>
            <a:ext cx="2050561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/>
              <a:t>Extra credit</a:t>
            </a:r>
            <a:endParaRPr lang="en-US" sz="2646" b="1" dirty="0"/>
          </a:p>
        </p:txBody>
      </p:sp>
      <p:cxnSp>
        <p:nvCxnSpPr>
          <p:cNvPr id="19" name="Straight Arrow Connector 18"/>
          <p:cNvCxnSpPr>
            <a:stCxn id="18" idx="0"/>
            <a:endCxn id="12" idx="2"/>
          </p:cNvCxnSpPr>
          <p:nvPr/>
        </p:nvCxnSpPr>
        <p:spPr>
          <a:xfrm flipH="1" flipV="1">
            <a:off x="8223269" y="5398983"/>
            <a:ext cx="143862" cy="484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SteamTunnel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84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13279" y="2484532"/>
            <a:ext cx="3510417" cy="3794348"/>
          </a:xfrm>
          <a:custGeom>
            <a:avLst/>
            <a:gdLst>
              <a:gd name="connsiteX0" fmla="*/ 2377440 w 2763520"/>
              <a:gd name="connsiteY0" fmla="*/ 20320 h 2987040"/>
              <a:gd name="connsiteX1" fmla="*/ 2296160 w 2763520"/>
              <a:gd name="connsiteY1" fmla="*/ 40640 h 2987040"/>
              <a:gd name="connsiteX2" fmla="*/ 1767840 w 2763520"/>
              <a:gd name="connsiteY2" fmla="*/ 0 h 2987040"/>
              <a:gd name="connsiteX3" fmla="*/ 995680 w 2763520"/>
              <a:gd name="connsiteY3" fmla="*/ 20320 h 2987040"/>
              <a:gd name="connsiteX4" fmla="*/ 873760 w 2763520"/>
              <a:gd name="connsiteY4" fmla="*/ 60960 h 2987040"/>
              <a:gd name="connsiteX5" fmla="*/ 812800 w 2763520"/>
              <a:gd name="connsiteY5" fmla="*/ 81280 h 2987040"/>
              <a:gd name="connsiteX6" fmla="*/ 751840 w 2763520"/>
              <a:gd name="connsiteY6" fmla="*/ 101600 h 2987040"/>
              <a:gd name="connsiteX7" fmla="*/ 629920 w 2763520"/>
              <a:gd name="connsiteY7" fmla="*/ 182880 h 2987040"/>
              <a:gd name="connsiteX8" fmla="*/ 568960 w 2763520"/>
              <a:gd name="connsiteY8" fmla="*/ 223520 h 2987040"/>
              <a:gd name="connsiteX9" fmla="*/ 508000 w 2763520"/>
              <a:gd name="connsiteY9" fmla="*/ 264160 h 2987040"/>
              <a:gd name="connsiteX10" fmla="*/ 386080 w 2763520"/>
              <a:gd name="connsiteY10" fmla="*/ 365760 h 2987040"/>
              <a:gd name="connsiteX11" fmla="*/ 345440 w 2763520"/>
              <a:gd name="connsiteY11" fmla="*/ 426720 h 2987040"/>
              <a:gd name="connsiteX12" fmla="*/ 284480 w 2763520"/>
              <a:gd name="connsiteY12" fmla="*/ 467360 h 2987040"/>
              <a:gd name="connsiteX13" fmla="*/ 264160 w 2763520"/>
              <a:gd name="connsiteY13" fmla="*/ 528320 h 2987040"/>
              <a:gd name="connsiteX14" fmla="*/ 182880 w 2763520"/>
              <a:gd name="connsiteY14" fmla="*/ 650240 h 2987040"/>
              <a:gd name="connsiteX15" fmla="*/ 142240 w 2763520"/>
              <a:gd name="connsiteY15" fmla="*/ 711200 h 2987040"/>
              <a:gd name="connsiteX16" fmla="*/ 101600 w 2763520"/>
              <a:gd name="connsiteY16" fmla="*/ 833120 h 2987040"/>
              <a:gd name="connsiteX17" fmla="*/ 40640 w 2763520"/>
              <a:gd name="connsiteY17" fmla="*/ 1016000 h 2987040"/>
              <a:gd name="connsiteX18" fmla="*/ 20320 w 2763520"/>
              <a:gd name="connsiteY18" fmla="*/ 1076960 h 2987040"/>
              <a:gd name="connsiteX19" fmla="*/ 0 w 2763520"/>
              <a:gd name="connsiteY19" fmla="*/ 1137920 h 2987040"/>
              <a:gd name="connsiteX20" fmla="*/ 20320 w 2763520"/>
              <a:gd name="connsiteY20" fmla="*/ 1727200 h 2987040"/>
              <a:gd name="connsiteX21" fmla="*/ 60960 w 2763520"/>
              <a:gd name="connsiteY21" fmla="*/ 1849120 h 2987040"/>
              <a:gd name="connsiteX22" fmla="*/ 81280 w 2763520"/>
              <a:gd name="connsiteY22" fmla="*/ 1930400 h 2987040"/>
              <a:gd name="connsiteX23" fmla="*/ 142240 w 2763520"/>
              <a:gd name="connsiteY23" fmla="*/ 2113280 h 2987040"/>
              <a:gd name="connsiteX24" fmla="*/ 162560 w 2763520"/>
              <a:gd name="connsiteY24" fmla="*/ 2174240 h 2987040"/>
              <a:gd name="connsiteX25" fmla="*/ 182880 w 2763520"/>
              <a:gd name="connsiteY25" fmla="*/ 2235200 h 2987040"/>
              <a:gd name="connsiteX26" fmla="*/ 223520 w 2763520"/>
              <a:gd name="connsiteY26" fmla="*/ 2296160 h 2987040"/>
              <a:gd name="connsiteX27" fmla="*/ 243840 w 2763520"/>
              <a:gd name="connsiteY27" fmla="*/ 2357120 h 2987040"/>
              <a:gd name="connsiteX28" fmla="*/ 304800 w 2763520"/>
              <a:gd name="connsiteY28" fmla="*/ 2397760 h 2987040"/>
              <a:gd name="connsiteX29" fmla="*/ 447040 w 2763520"/>
              <a:gd name="connsiteY29" fmla="*/ 2560320 h 2987040"/>
              <a:gd name="connsiteX30" fmla="*/ 487680 w 2763520"/>
              <a:gd name="connsiteY30" fmla="*/ 2621280 h 2987040"/>
              <a:gd name="connsiteX31" fmla="*/ 609600 w 2763520"/>
              <a:gd name="connsiteY31" fmla="*/ 2722880 h 2987040"/>
              <a:gd name="connsiteX32" fmla="*/ 711200 w 2763520"/>
              <a:gd name="connsiteY32" fmla="*/ 2824480 h 2987040"/>
              <a:gd name="connsiteX33" fmla="*/ 751840 w 2763520"/>
              <a:gd name="connsiteY33" fmla="*/ 2885440 h 2987040"/>
              <a:gd name="connsiteX34" fmla="*/ 812800 w 2763520"/>
              <a:gd name="connsiteY34" fmla="*/ 2905760 h 2987040"/>
              <a:gd name="connsiteX35" fmla="*/ 873760 w 2763520"/>
              <a:gd name="connsiteY35" fmla="*/ 2946400 h 2987040"/>
              <a:gd name="connsiteX36" fmla="*/ 955040 w 2763520"/>
              <a:gd name="connsiteY36" fmla="*/ 2966720 h 2987040"/>
              <a:gd name="connsiteX37" fmla="*/ 1016000 w 2763520"/>
              <a:gd name="connsiteY37" fmla="*/ 2987040 h 2987040"/>
              <a:gd name="connsiteX38" fmla="*/ 1747520 w 2763520"/>
              <a:gd name="connsiteY38" fmla="*/ 2966720 h 2987040"/>
              <a:gd name="connsiteX39" fmla="*/ 1869440 w 2763520"/>
              <a:gd name="connsiteY39" fmla="*/ 2926080 h 2987040"/>
              <a:gd name="connsiteX40" fmla="*/ 1930400 w 2763520"/>
              <a:gd name="connsiteY40" fmla="*/ 2905760 h 2987040"/>
              <a:gd name="connsiteX41" fmla="*/ 1971040 w 2763520"/>
              <a:gd name="connsiteY41" fmla="*/ 2844800 h 2987040"/>
              <a:gd name="connsiteX42" fmla="*/ 2113280 w 2763520"/>
              <a:gd name="connsiteY42" fmla="*/ 2824480 h 2987040"/>
              <a:gd name="connsiteX43" fmla="*/ 2133600 w 2763520"/>
              <a:gd name="connsiteY43" fmla="*/ 2702560 h 2987040"/>
              <a:gd name="connsiteX44" fmla="*/ 2194560 w 2763520"/>
              <a:gd name="connsiteY44" fmla="*/ 2580640 h 2987040"/>
              <a:gd name="connsiteX45" fmla="*/ 2153920 w 2763520"/>
              <a:gd name="connsiteY45" fmla="*/ 2418080 h 2987040"/>
              <a:gd name="connsiteX46" fmla="*/ 2113280 w 2763520"/>
              <a:gd name="connsiteY46" fmla="*/ 2357120 h 2987040"/>
              <a:gd name="connsiteX47" fmla="*/ 1991360 w 2763520"/>
              <a:gd name="connsiteY47" fmla="*/ 2275840 h 2987040"/>
              <a:gd name="connsiteX48" fmla="*/ 1930400 w 2763520"/>
              <a:gd name="connsiteY48" fmla="*/ 2235200 h 2987040"/>
              <a:gd name="connsiteX49" fmla="*/ 1889760 w 2763520"/>
              <a:gd name="connsiteY49" fmla="*/ 2174240 h 2987040"/>
              <a:gd name="connsiteX50" fmla="*/ 1828800 w 2763520"/>
              <a:gd name="connsiteY50" fmla="*/ 2113280 h 2987040"/>
              <a:gd name="connsiteX51" fmla="*/ 1808480 w 2763520"/>
              <a:gd name="connsiteY51" fmla="*/ 2052320 h 2987040"/>
              <a:gd name="connsiteX52" fmla="*/ 1869440 w 2763520"/>
              <a:gd name="connsiteY52" fmla="*/ 2011680 h 2987040"/>
              <a:gd name="connsiteX53" fmla="*/ 1950720 w 2763520"/>
              <a:gd name="connsiteY53" fmla="*/ 1889760 h 2987040"/>
              <a:gd name="connsiteX54" fmla="*/ 2011680 w 2763520"/>
              <a:gd name="connsiteY54" fmla="*/ 1828800 h 2987040"/>
              <a:gd name="connsiteX55" fmla="*/ 2032000 w 2763520"/>
              <a:gd name="connsiteY55" fmla="*/ 1767840 h 2987040"/>
              <a:gd name="connsiteX56" fmla="*/ 2235200 w 2763520"/>
              <a:gd name="connsiteY56" fmla="*/ 1645920 h 2987040"/>
              <a:gd name="connsiteX57" fmla="*/ 2296160 w 2763520"/>
              <a:gd name="connsiteY57" fmla="*/ 1625600 h 2987040"/>
              <a:gd name="connsiteX58" fmla="*/ 2357120 w 2763520"/>
              <a:gd name="connsiteY58" fmla="*/ 1584960 h 2987040"/>
              <a:gd name="connsiteX59" fmla="*/ 2418080 w 2763520"/>
              <a:gd name="connsiteY59" fmla="*/ 1564640 h 2987040"/>
              <a:gd name="connsiteX60" fmla="*/ 2540000 w 2763520"/>
              <a:gd name="connsiteY60" fmla="*/ 1483360 h 2987040"/>
              <a:gd name="connsiteX61" fmla="*/ 2560320 w 2763520"/>
              <a:gd name="connsiteY61" fmla="*/ 1117600 h 2987040"/>
              <a:gd name="connsiteX62" fmla="*/ 2519680 w 2763520"/>
              <a:gd name="connsiteY62" fmla="*/ 1056640 h 2987040"/>
              <a:gd name="connsiteX63" fmla="*/ 2479040 w 2763520"/>
              <a:gd name="connsiteY63" fmla="*/ 934720 h 2987040"/>
              <a:gd name="connsiteX64" fmla="*/ 2519680 w 2763520"/>
              <a:gd name="connsiteY64" fmla="*/ 812800 h 2987040"/>
              <a:gd name="connsiteX65" fmla="*/ 2600960 w 2763520"/>
              <a:gd name="connsiteY65" fmla="*/ 690880 h 2987040"/>
              <a:gd name="connsiteX66" fmla="*/ 2641600 w 2763520"/>
              <a:gd name="connsiteY66" fmla="*/ 629920 h 2987040"/>
              <a:gd name="connsiteX67" fmla="*/ 2702560 w 2763520"/>
              <a:gd name="connsiteY67" fmla="*/ 447040 h 2987040"/>
              <a:gd name="connsiteX68" fmla="*/ 2722880 w 2763520"/>
              <a:gd name="connsiteY68" fmla="*/ 386080 h 2987040"/>
              <a:gd name="connsiteX69" fmla="*/ 2763520 w 2763520"/>
              <a:gd name="connsiteY69" fmla="*/ 223520 h 2987040"/>
              <a:gd name="connsiteX70" fmla="*/ 2743200 w 2763520"/>
              <a:gd name="connsiteY70" fmla="*/ 81280 h 2987040"/>
              <a:gd name="connsiteX71" fmla="*/ 2540000 w 2763520"/>
              <a:gd name="connsiteY71" fmla="*/ 20320 h 2987040"/>
              <a:gd name="connsiteX72" fmla="*/ 2499360 w 2763520"/>
              <a:gd name="connsiteY72" fmla="*/ 203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763520" h="2987040">
                <a:moveTo>
                  <a:pt x="2377440" y="20320"/>
                </a:moveTo>
                <a:cubicBezTo>
                  <a:pt x="2350347" y="27093"/>
                  <a:pt x="2324087" y="40640"/>
                  <a:pt x="2296160" y="40640"/>
                </a:cubicBezTo>
                <a:cubicBezTo>
                  <a:pt x="2062669" y="40640"/>
                  <a:pt x="1968029" y="25024"/>
                  <a:pt x="1767840" y="0"/>
                </a:cubicBezTo>
                <a:cubicBezTo>
                  <a:pt x="1510453" y="6773"/>
                  <a:pt x="1252559" y="2805"/>
                  <a:pt x="995680" y="20320"/>
                </a:cubicBezTo>
                <a:cubicBezTo>
                  <a:pt x="952941" y="23234"/>
                  <a:pt x="914400" y="47413"/>
                  <a:pt x="873760" y="60960"/>
                </a:cubicBezTo>
                <a:lnTo>
                  <a:pt x="812800" y="81280"/>
                </a:lnTo>
                <a:cubicBezTo>
                  <a:pt x="792480" y="88053"/>
                  <a:pt x="769662" y="89719"/>
                  <a:pt x="751840" y="101600"/>
                </a:cubicBezTo>
                <a:lnTo>
                  <a:pt x="629920" y="182880"/>
                </a:lnTo>
                <a:lnTo>
                  <a:pt x="568960" y="223520"/>
                </a:lnTo>
                <a:cubicBezTo>
                  <a:pt x="548640" y="237067"/>
                  <a:pt x="525269" y="246891"/>
                  <a:pt x="508000" y="264160"/>
                </a:cubicBezTo>
                <a:cubicBezTo>
                  <a:pt x="429771" y="342389"/>
                  <a:pt x="470950" y="309180"/>
                  <a:pt x="386080" y="365760"/>
                </a:cubicBezTo>
                <a:cubicBezTo>
                  <a:pt x="372533" y="386080"/>
                  <a:pt x="362709" y="409451"/>
                  <a:pt x="345440" y="426720"/>
                </a:cubicBezTo>
                <a:cubicBezTo>
                  <a:pt x="328171" y="443989"/>
                  <a:pt x="299736" y="448290"/>
                  <a:pt x="284480" y="467360"/>
                </a:cubicBezTo>
                <a:cubicBezTo>
                  <a:pt x="271100" y="484086"/>
                  <a:pt x="274562" y="509596"/>
                  <a:pt x="264160" y="528320"/>
                </a:cubicBezTo>
                <a:cubicBezTo>
                  <a:pt x="240440" y="571017"/>
                  <a:pt x="209973" y="609600"/>
                  <a:pt x="182880" y="650240"/>
                </a:cubicBezTo>
                <a:cubicBezTo>
                  <a:pt x="169333" y="670560"/>
                  <a:pt x="149963" y="688032"/>
                  <a:pt x="142240" y="711200"/>
                </a:cubicBezTo>
                <a:lnTo>
                  <a:pt x="101600" y="833120"/>
                </a:lnTo>
                <a:lnTo>
                  <a:pt x="40640" y="1016000"/>
                </a:lnTo>
                <a:lnTo>
                  <a:pt x="20320" y="1076960"/>
                </a:lnTo>
                <a:lnTo>
                  <a:pt x="0" y="1137920"/>
                </a:lnTo>
                <a:cubicBezTo>
                  <a:pt x="6773" y="1334347"/>
                  <a:pt x="3535" y="1531375"/>
                  <a:pt x="20320" y="1727200"/>
                </a:cubicBezTo>
                <a:cubicBezTo>
                  <a:pt x="23978" y="1769882"/>
                  <a:pt x="50570" y="1807561"/>
                  <a:pt x="60960" y="1849120"/>
                </a:cubicBezTo>
                <a:cubicBezTo>
                  <a:pt x="67733" y="1876213"/>
                  <a:pt x="73255" y="1903651"/>
                  <a:pt x="81280" y="1930400"/>
                </a:cubicBezTo>
                <a:lnTo>
                  <a:pt x="142240" y="2113280"/>
                </a:lnTo>
                <a:lnTo>
                  <a:pt x="162560" y="2174240"/>
                </a:lnTo>
                <a:cubicBezTo>
                  <a:pt x="169333" y="2194560"/>
                  <a:pt x="170999" y="2217378"/>
                  <a:pt x="182880" y="2235200"/>
                </a:cubicBezTo>
                <a:cubicBezTo>
                  <a:pt x="196427" y="2255520"/>
                  <a:pt x="212598" y="2274317"/>
                  <a:pt x="223520" y="2296160"/>
                </a:cubicBezTo>
                <a:cubicBezTo>
                  <a:pt x="233099" y="2315318"/>
                  <a:pt x="230460" y="2340394"/>
                  <a:pt x="243840" y="2357120"/>
                </a:cubicBezTo>
                <a:cubicBezTo>
                  <a:pt x="259096" y="2376190"/>
                  <a:pt x="284480" y="2384213"/>
                  <a:pt x="304800" y="2397760"/>
                </a:cubicBezTo>
                <a:cubicBezTo>
                  <a:pt x="399627" y="2540000"/>
                  <a:pt x="345440" y="2492587"/>
                  <a:pt x="447040" y="2560320"/>
                </a:cubicBezTo>
                <a:cubicBezTo>
                  <a:pt x="460587" y="2580640"/>
                  <a:pt x="470411" y="2604011"/>
                  <a:pt x="487680" y="2621280"/>
                </a:cubicBezTo>
                <a:cubicBezTo>
                  <a:pt x="647520" y="2781120"/>
                  <a:pt x="443155" y="2523146"/>
                  <a:pt x="609600" y="2722880"/>
                </a:cubicBezTo>
                <a:cubicBezTo>
                  <a:pt x="694267" y="2824480"/>
                  <a:pt x="599440" y="2749973"/>
                  <a:pt x="711200" y="2824480"/>
                </a:cubicBezTo>
                <a:cubicBezTo>
                  <a:pt x="724747" y="2844800"/>
                  <a:pt x="732770" y="2870184"/>
                  <a:pt x="751840" y="2885440"/>
                </a:cubicBezTo>
                <a:cubicBezTo>
                  <a:pt x="768566" y="2898820"/>
                  <a:pt x="793642" y="2896181"/>
                  <a:pt x="812800" y="2905760"/>
                </a:cubicBezTo>
                <a:cubicBezTo>
                  <a:pt x="834643" y="2916682"/>
                  <a:pt x="851313" y="2936780"/>
                  <a:pt x="873760" y="2946400"/>
                </a:cubicBezTo>
                <a:cubicBezTo>
                  <a:pt x="899429" y="2957401"/>
                  <a:pt x="928187" y="2959048"/>
                  <a:pt x="955040" y="2966720"/>
                </a:cubicBezTo>
                <a:cubicBezTo>
                  <a:pt x="975635" y="2972604"/>
                  <a:pt x="995680" y="2980267"/>
                  <a:pt x="1016000" y="2987040"/>
                </a:cubicBezTo>
                <a:cubicBezTo>
                  <a:pt x="1259840" y="2980267"/>
                  <a:pt x="1504206" y="2984100"/>
                  <a:pt x="1747520" y="2966720"/>
                </a:cubicBezTo>
                <a:cubicBezTo>
                  <a:pt x="1790249" y="2963668"/>
                  <a:pt x="1828800" y="2939627"/>
                  <a:pt x="1869440" y="2926080"/>
                </a:cubicBezTo>
                <a:lnTo>
                  <a:pt x="1930400" y="2905760"/>
                </a:lnTo>
                <a:cubicBezTo>
                  <a:pt x="1943947" y="2885440"/>
                  <a:pt x="1948723" y="2854719"/>
                  <a:pt x="1971040" y="2844800"/>
                </a:cubicBezTo>
                <a:cubicBezTo>
                  <a:pt x="2014807" y="2825348"/>
                  <a:pt x="2077236" y="2856019"/>
                  <a:pt x="2113280" y="2824480"/>
                </a:cubicBezTo>
                <a:cubicBezTo>
                  <a:pt x="2144287" y="2797349"/>
                  <a:pt x="2124662" y="2742779"/>
                  <a:pt x="2133600" y="2702560"/>
                </a:cubicBezTo>
                <a:cubicBezTo>
                  <a:pt x="2147621" y="2639464"/>
                  <a:pt x="2158026" y="2635442"/>
                  <a:pt x="2194560" y="2580640"/>
                </a:cubicBezTo>
                <a:cubicBezTo>
                  <a:pt x="2186831" y="2541996"/>
                  <a:pt x="2174748" y="2459736"/>
                  <a:pt x="2153920" y="2418080"/>
                </a:cubicBezTo>
                <a:cubicBezTo>
                  <a:pt x="2142998" y="2396237"/>
                  <a:pt x="2131659" y="2373202"/>
                  <a:pt x="2113280" y="2357120"/>
                </a:cubicBezTo>
                <a:cubicBezTo>
                  <a:pt x="2076522" y="2324957"/>
                  <a:pt x="2032000" y="2302933"/>
                  <a:pt x="1991360" y="2275840"/>
                </a:cubicBezTo>
                <a:lnTo>
                  <a:pt x="1930400" y="2235200"/>
                </a:lnTo>
                <a:cubicBezTo>
                  <a:pt x="1916853" y="2214880"/>
                  <a:pt x="1905394" y="2193001"/>
                  <a:pt x="1889760" y="2174240"/>
                </a:cubicBezTo>
                <a:cubicBezTo>
                  <a:pt x="1871363" y="2152164"/>
                  <a:pt x="1844740" y="2137190"/>
                  <a:pt x="1828800" y="2113280"/>
                </a:cubicBezTo>
                <a:cubicBezTo>
                  <a:pt x="1816919" y="2095458"/>
                  <a:pt x="1815253" y="2072640"/>
                  <a:pt x="1808480" y="2052320"/>
                </a:cubicBezTo>
                <a:cubicBezTo>
                  <a:pt x="1828800" y="2038773"/>
                  <a:pt x="1853358" y="2030059"/>
                  <a:pt x="1869440" y="2011680"/>
                </a:cubicBezTo>
                <a:cubicBezTo>
                  <a:pt x="1901603" y="1974922"/>
                  <a:pt x="1916183" y="1924297"/>
                  <a:pt x="1950720" y="1889760"/>
                </a:cubicBezTo>
                <a:lnTo>
                  <a:pt x="2011680" y="1828800"/>
                </a:lnTo>
                <a:cubicBezTo>
                  <a:pt x="2018453" y="1808480"/>
                  <a:pt x="2016854" y="1782986"/>
                  <a:pt x="2032000" y="1767840"/>
                </a:cubicBezTo>
                <a:cubicBezTo>
                  <a:pt x="2068114" y="1731726"/>
                  <a:pt x="2179079" y="1669972"/>
                  <a:pt x="2235200" y="1645920"/>
                </a:cubicBezTo>
                <a:cubicBezTo>
                  <a:pt x="2254887" y="1637483"/>
                  <a:pt x="2277002" y="1635179"/>
                  <a:pt x="2296160" y="1625600"/>
                </a:cubicBezTo>
                <a:cubicBezTo>
                  <a:pt x="2318003" y="1614678"/>
                  <a:pt x="2335277" y="1595882"/>
                  <a:pt x="2357120" y="1584960"/>
                </a:cubicBezTo>
                <a:cubicBezTo>
                  <a:pt x="2376278" y="1575381"/>
                  <a:pt x="2399356" y="1575042"/>
                  <a:pt x="2418080" y="1564640"/>
                </a:cubicBezTo>
                <a:cubicBezTo>
                  <a:pt x="2460777" y="1540920"/>
                  <a:pt x="2540000" y="1483360"/>
                  <a:pt x="2540000" y="1483360"/>
                </a:cubicBezTo>
                <a:cubicBezTo>
                  <a:pt x="2630807" y="1347150"/>
                  <a:pt x="2608598" y="1407267"/>
                  <a:pt x="2560320" y="1117600"/>
                </a:cubicBezTo>
                <a:cubicBezTo>
                  <a:pt x="2556305" y="1093511"/>
                  <a:pt x="2529599" y="1078957"/>
                  <a:pt x="2519680" y="1056640"/>
                </a:cubicBezTo>
                <a:cubicBezTo>
                  <a:pt x="2502282" y="1017494"/>
                  <a:pt x="2479040" y="934720"/>
                  <a:pt x="2479040" y="934720"/>
                </a:cubicBezTo>
                <a:cubicBezTo>
                  <a:pt x="2492587" y="894080"/>
                  <a:pt x="2495918" y="848444"/>
                  <a:pt x="2519680" y="812800"/>
                </a:cubicBezTo>
                <a:lnTo>
                  <a:pt x="2600960" y="690880"/>
                </a:lnTo>
                <a:cubicBezTo>
                  <a:pt x="2614507" y="670560"/>
                  <a:pt x="2633877" y="653088"/>
                  <a:pt x="2641600" y="629920"/>
                </a:cubicBezTo>
                <a:lnTo>
                  <a:pt x="2702560" y="447040"/>
                </a:lnTo>
                <a:cubicBezTo>
                  <a:pt x="2709333" y="426720"/>
                  <a:pt x="2718679" y="407083"/>
                  <a:pt x="2722880" y="386080"/>
                </a:cubicBezTo>
                <a:cubicBezTo>
                  <a:pt x="2747401" y="263477"/>
                  <a:pt x="2732278" y="317245"/>
                  <a:pt x="2763520" y="223520"/>
                </a:cubicBezTo>
                <a:cubicBezTo>
                  <a:pt x="2756747" y="176107"/>
                  <a:pt x="2772605" y="119086"/>
                  <a:pt x="2743200" y="81280"/>
                </a:cubicBezTo>
                <a:cubicBezTo>
                  <a:pt x="2735128" y="70901"/>
                  <a:pt x="2571348" y="25545"/>
                  <a:pt x="2540000" y="20320"/>
                </a:cubicBezTo>
                <a:cubicBezTo>
                  <a:pt x="2526638" y="18093"/>
                  <a:pt x="2512907" y="20320"/>
                  <a:pt x="2499360" y="2032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450080" y="2622928"/>
            <a:ext cx="2865120" cy="3716912"/>
          </a:xfrm>
          <a:custGeom>
            <a:avLst/>
            <a:gdLst>
              <a:gd name="connsiteX0" fmla="*/ 873760 w 2255520"/>
              <a:gd name="connsiteY0" fmla="*/ 0 h 2926080"/>
              <a:gd name="connsiteX1" fmla="*/ 833120 w 2255520"/>
              <a:gd name="connsiteY1" fmla="*/ 203200 h 2926080"/>
              <a:gd name="connsiteX2" fmla="*/ 792480 w 2255520"/>
              <a:gd name="connsiteY2" fmla="*/ 264160 h 2926080"/>
              <a:gd name="connsiteX3" fmla="*/ 751840 w 2255520"/>
              <a:gd name="connsiteY3" fmla="*/ 345440 h 2926080"/>
              <a:gd name="connsiteX4" fmla="*/ 711200 w 2255520"/>
              <a:gd name="connsiteY4" fmla="*/ 406400 h 2926080"/>
              <a:gd name="connsiteX5" fmla="*/ 670560 w 2255520"/>
              <a:gd name="connsiteY5" fmla="*/ 528320 h 2926080"/>
              <a:gd name="connsiteX6" fmla="*/ 629920 w 2255520"/>
              <a:gd name="connsiteY6" fmla="*/ 589280 h 2926080"/>
              <a:gd name="connsiteX7" fmla="*/ 589280 w 2255520"/>
              <a:gd name="connsiteY7" fmla="*/ 711200 h 2926080"/>
              <a:gd name="connsiteX8" fmla="*/ 609600 w 2255520"/>
              <a:gd name="connsiteY8" fmla="*/ 853440 h 2926080"/>
              <a:gd name="connsiteX9" fmla="*/ 690880 w 2255520"/>
              <a:gd name="connsiteY9" fmla="*/ 975360 h 2926080"/>
              <a:gd name="connsiteX10" fmla="*/ 731520 w 2255520"/>
              <a:gd name="connsiteY10" fmla="*/ 1036320 h 2926080"/>
              <a:gd name="connsiteX11" fmla="*/ 772160 w 2255520"/>
              <a:gd name="connsiteY11" fmla="*/ 1158240 h 2926080"/>
              <a:gd name="connsiteX12" fmla="*/ 751840 w 2255520"/>
              <a:gd name="connsiteY12" fmla="*/ 1320800 h 2926080"/>
              <a:gd name="connsiteX13" fmla="*/ 731520 w 2255520"/>
              <a:gd name="connsiteY13" fmla="*/ 1381760 h 2926080"/>
              <a:gd name="connsiteX14" fmla="*/ 609600 w 2255520"/>
              <a:gd name="connsiteY14" fmla="*/ 1463040 h 2926080"/>
              <a:gd name="connsiteX15" fmla="*/ 548640 w 2255520"/>
              <a:gd name="connsiteY15" fmla="*/ 1483360 h 2926080"/>
              <a:gd name="connsiteX16" fmla="*/ 426720 w 2255520"/>
              <a:gd name="connsiteY16" fmla="*/ 1564640 h 2926080"/>
              <a:gd name="connsiteX17" fmla="*/ 386080 w 2255520"/>
              <a:gd name="connsiteY17" fmla="*/ 1625600 h 2926080"/>
              <a:gd name="connsiteX18" fmla="*/ 264160 w 2255520"/>
              <a:gd name="connsiteY18" fmla="*/ 1666240 h 2926080"/>
              <a:gd name="connsiteX19" fmla="*/ 203200 w 2255520"/>
              <a:gd name="connsiteY19" fmla="*/ 1686560 h 2926080"/>
              <a:gd name="connsiteX20" fmla="*/ 81280 w 2255520"/>
              <a:gd name="connsiteY20" fmla="*/ 1767840 h 2926080"/>
              <a:gd name="connsiteX21" fmla="*/ 20320 w 2255520"/>
              <a:gd name="connsiteY21" fmla="*/ 1971040 h 2926080"/>
              <a:gd name="connsiteX22" fmla="*/ 81280 w 2255520"/>
              <a:gd name="connsiteY22" fmla="*/ 2092960 h 2926080"/>
              <a:gd name="connsiteX23" fmla="*/ 142240 w 2255520"/>
              <a:gd name="connsiteY23" fmla="*/ 2113280 h 2926080"/>
              <a:gd name="connsiteX24" fmla="*/ 243840 w 2255520"/>
              <a:gd name="connsiteY24" fmla="*/ 2235200 h 2926080"/>
              <a:gd name="connsiteX25" fmla="*/ 304800 w 2255520"/>
              <a:gd name="connsiteY25" fmla="*/ 2275840 h 2926080"/>
              <a:gd name="connsiteX26" fmla="*/ 284480 w 2255520"/>
              <a:gd name="connsiteY26" fmla="*/ 2458720 h 2926080"/>
              <a:gd name="connsiteX27" fmla="*/ 182880 w 2255520"/>
              <a:gd name="connsiteY27" fmla="*/ 2540000 h 2926080"/>
              <a:gd name="connsiteX28" fmla="*/ 121920 w 2255520"/>
              <a:gd name="connsiteY28" fmla="*/ 2580640 h 2926080"/>
              <a:gd name="connsiteX29" fmla="*/ 81280 w 2255520"/>
              <a:gd name="connsiteY29" fmla="*/ 2641600 h 2926080"/>
              <a:gd name="connsiteX30" fmla="*/ 20320 w 2255520"/>
              <a:gd name="connsiteY30" fmla="*/ 2682240 h 2926080"/>
              <a:gd name="connsiteX31" fmla="*/ 0 w 2255520"/>
              <a:gd name="connsiteY31" fmla="*/ 2743200 h 2926080"/>
              <a:gd name="connsiteX32" fmla="*/ 121920 w 2255520"/>
              <a:gd name="connsiteY32" fmla="*/ 2804160 h 2926080"/>
              <a:gd name="connsiteX33" fmla="*/ 304800 w 2255520"/>
              <a:gd name="connsiteY33" fmla="*/ 2865120 h 2926080"/>
              <a:gd name="connsiteX34" fmla="*/ 365760 w 2255520"/>
              <a:gd name="connsiteY34" fmla="*/ 2885440 h 2926080"/>
              <a:gd name="connsiteX35" fmla="*/ 650240 w 2255520"/>
              <a:gd name="connsiteY35" fmla="*/ 2926080 h 2926080"/>
              <a:gd name="connsiteX36" fmla="*/ 1016000 w 2255520"/>
              <a:gd name="connsiteY36" fmla="*/ 2905760 h 2926080"/>
              <a:gd name="connsiteX37" fmla="*/ 1117600 w 2255520"/>
              <a:gd name="connsiteY37" fmla="*/ 2885440 h 2926080"/>
              <a:gd name="connsiteX38" fmla="*/ 1361440 w 2255520"/>
              <a:gd name="connsiteY38" fmla="*/ 2844800 h 2926080"/>
              <a:gd name="connsiteX39" fmla="*/ 1463040 w 2255520"/>
              <a:gd name="connsiteY39" fmla="*/ 2824480 h 2926080"/>
              <a:gd name="connsiteX40" fmla="*/ 1584960 w 2255520"/>
              <a:gd name="connsiteY40" fmla="*/ 2783840 h 2926080"/>
              <a:gd name="connsiteX41" fmla="*/ 1645920 w 2255520"/>
              <a:gd name="connsiteY41" fmla="*/ 2763520 h 2926080"/>
              <a:gd name="connsiteX42" fmla="*/ 1706880 w 2255520"/>
              <a:gd name="connsiteY42" fmla="*/ 2743200 h 2926080"/>
              <a:gd name="connsiteX43" fmla="*/ 1889760 w 2255520"/>
              <a:gd name="connsiteY43" fmla="*/ 2621280 h 2926080"/>
              <a:gd name="connsiteX44" fmla="*/ 1950720 w 2255520"/>
              <a:gd name="connsiteY44" fmla="*/ 2580640 h 2926080"/>
              <a:gd name="connsiteX45" fmla="*/ 2011680 w 2255520"/>
              <a:gd name="connsiteY45" fmla="*/ 2540000 h 2926080"/>
              <a:gd name="connsiteX46" fmla="*/ 2092960 w 2255520"/>
              <a:gd name="connsiteY46" fmla="*/ 2418080 h 2926080"/>
              <a:gd name="connsiteX47" fmla="*/ 2113280 w 2255520"/>
              <a:gd name="connsiteY47" fmla="*/ 2357120 h 2926080"/>
              <a:gd name="connsiteX48" fmla="*/ 2153920 w 2255520"/>
              <a:gd name="connsiteY48" fmla="*/ 2296160 h 2926080"/>
              <a:gd name="connsiteX49" fmla="*/ 2194560 w 2255520"/>
              <a:gd name="connsiteY49" fmla="*/ 2174240 h 2926080"/>
              <a:gd name="connsiteX50" fmla="*/ 2235200 w 2255520"/>
              <a:gd name="connsiteY50" fmla="*/ 2092960 h 2926080"/>
              <a:gd name="connsiteX51" fmla="*/ 2255520 w 2255520"/>
              <a:gd name="connsiteY51" fmla="*/ 1971040 h 2926080"/>
              <a:gd name="connsiteX52" fmla="*/ 2214880 w 2255520"/>
              <a:gd name="connsiteY52" fmla="*/ 1280160 h 2926080"/>
              <a:gd name="connsiteX53" fmla="*/ 2174240 w 2255520"/>
              <a:gd name="connsiteY53" fmla="*/ 629920 h 2926080"/>
              <a:gd name="connsiteX54" fmla="*/ 2153920 w 2255520"/>
              <a:gd name="connsiteY54" fmla="*/ 528320 h 2926080"/>
              <a:gd name="connsiteX55" fmla="*/ 1991360 w 2255520"/>
              <a:gd name="connsiteY55" fmla="*/ 386080 h 2926080"/>
              <a:gd name="connsiteX56" fmla="*/ 1930400 w 2255520"/>
              <a:gd name="connsiteY56" fmla="*/ 345440 h 2926080"/>
              <a:gd name="connsiteX57" fmla="*/ 1869440 w 2255520"/>
              <a:gd name="connsiteY57" fmla="*/ 284480 h 2926080"/>
              <a:gd name="connsiteX58" fmla="*/ 1747520 w 2255520"/>
              <a:gd name="connsiteY58" fmla="*/ 203200 h 2926080"/>
              <a:gd name="connsiteX59" fmla="*/ 1686560 w 2255520"/>
              <a:gd name="connsiteY59" fmla="*/ 162560 h 2926080"/>
              <a:gd name="connsiteX60" fmla="*/ 1625600 w 2255520"/>
              <a:gd name="connsiteY60" fmla="*/ 121920 h 2926080"/>
              <a:gd name="connsiteX61" fmla="*/ 1564640 w 2255520"/>
              <a:gd name="connsiteY61" fmla="*/ 81280 h 2926080"/>
              <a:gd name="connsiteX62" fmla="*/ 1442720 w 2255520"/>
              <a:gd name="connsiteY62" fmla="*/ 40640 h 2926080"/>
              <a:gd name="connsiteX63" fmla="*/ 1381760 w 2255520"/>
              <a:gd name="connsiteY63" fmla="*/ 20320 h 2926080"/>
              <a:gd name="connsiteX64" fmla="*/ 1259840 w 2255520"/>
              <a:gd name="connsiteY64" fmla="*/ 0 h 2926080"/>
              <a:gd name="connsiteX65" fmla="*/ 873760 w 2255520"/>
              <a:gd name="connsiteY65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55520" h="2926080">
                <a:moveTo>
                  <a:pt x="873760" y="0"/>
                </a:moveTo>
                <a:cubicBezTo>
                  <a:pt x="866272" y="52419"/>
                  <a:pt x="861493" y="146455"/>
                  <a:pt x="833120" y="203200"/>
                </a:cubicBezTo>
                <a:cubicBezTo>
                  <a:pt x="822198" y="225043"/>
                  <a:pt x="804597" y="242956"/>
                  <a:pt x="792480" y="264160"/>
                </a:cubicBezTo>
                <a:cubicBezTo>
                  <a:pt x="777451" y="290460"/>
                  <a:pt x="766869" y="319140"/>
                  <a:pt x="751840" y="345440"/>
                </a:cubicBezTo>
                <a:cubicBezTo>
                  <a:pt x="739723" y="366644"/>
                  <a:pt x="721119" y="384083"/>
                  <a:pt x="711200" y="406400"/>
                </a:cubicBezTo>
                <a:cubicBezTo>
                  <a:pt x="693802" y="445546"/>
                  <a:pt x="694322" y="492676"/>
                  <a:pt x="670560" y="528320"/>
                </a:cubicBezTo>
                <a:cubicBezTo>
                  <a:pt x="657013" y="548640"/>
                  <a:pt x="639839" y="566963"/>
                  <a:pt x="629920" y="589280"/>
                </a:cubicBezTo>
                <a:cubicBezTo>
                  <a:pt x="612522" y="628426"/>
                  <a:pt x="589280" y="711200"/>
                  <a:pt x="589280" y="711200"/>
                </a:cubicBezTo>
                <a:cubicBezTo>
                  <a:pt x="596053" y="758613"/>
                  <a:pt x="592407" y="808738"/>
                  <a:pt x="609600" y="853440"/>
                </a:cubicBezTo>
                <a:cubicBezTo>
                  <a:pt x="627134" y="899028"/>
                  <a:pt x="663787" y="934720"/>
                  <a:pt x="690880" y="975360"/>
                </a:cubicBezTo>
                <a:cubicBezTo>
                  <a:pt x="704427" y="995680"/>
                  <a:pt x="723797" y="1013152"/>
                  <a:pt x="731520" y="1036320"/>
                </a:cubicBezTo>
                <a:lnTo>
                  <a:pt x="772160" y="1158240"/>
                </a:lnTo>
                <a:cubicBezTo>
                  <a:pt x="765387" y="1212427"/>
                  <a:pt x="761609" y="1267072"/>
                  <a:pt x="751840" y="1320800"/>
                </a:cubicBezTo>
                <a:cubicBezTo>
                  <a:pt x="748008" y="1341874"/>
                  <a:pt x="746666" y="1366614"/>
                  <a:pt x="731520" y="1381760"/>
                </a:cubicBezTo>
                <a:cubicBezTo>
                  <a:pt x="696983" y="1416297"/>
                  <a:pt x="655937" y="1447594"/>
                  <a:pt x="609600" y="1463040"/>
                </a:cubicBezTo>
                <a:cubicBezTo>
                  <a:pt x="589280" y="1469813"/>
                  <a:pt x="567364" y="1472958"/>
                  <a:pt x="548640" y="1483360"/>
                </a:cubicBezTo>
                <a:cubicBezTo>
                  <a:pt x="505943" y="1507080"/>
                  <a:pt x="426720" y="1564640"/>
                  <a:pt x="426720" y="1564640"/>
                </a:cubicBezTo>
                <a:cubicBezTo>
                  <a:pt x="413173" y="1584960"/>
                  <a:pt x="406789" y="1612657"/>
                  <a:pt x="386080" y="1625600"/>
                </a:cubicBezTo>
                <a:cubicBezTo>
                  <a:pt x="349753" y="1648304"/>
                  <a:pt x="304800" y="1652693"/>
                  <a:pt x="264160" y="1666240"/>
                </a:cubicBezTo>
                <a:cubicBezTo>
                  <a:pt x="243840" y="1673013"/>
                  <a:pt x="221022" y="1674679"/>
                  <a:pt x="203200" y="1686560"/>
                </a:cubicBezTo>
                <a:lnTo>
                  <a:pt x="81280" y="1767840"/>
                </a:lnTo>
                <a:cubicBezTo>
                  <a:pt x="31809" y="1916254"/>
                  <a:pt x="51030" y="1848201"/>
                  <a:pt x="20320" y="1971040"/>
                </a:cubicBezTo>
                <a:cubicBezTo>
                  <a:pt x="33706" y="2011198"/>
                  <a:pt x="45470" y="2064312"/>
                  <a:pt x="81280" y="2092960"/>
                </a:cubicBezTo>
                <a:cubicBezTo>
                  <a:pt x="98006" y="2106340"/>
                  <a:pt x="121920" y="2106507"/>
                  <a:pt x="142240" y="2113280"/>
                </a:cubicBezTo>
                <a:cubicBezTo>
                  <a:pt x="182200" y="2173220"/>
                  <a:pt x="185168" y="2186307"/>
                  <a:pt x="243840" y="2235200"/>
                </a:cubicBezTo>
                <a:cubicBezTo>
                  <a:pt x="262601" y="2250834"/>
                  <a:pt x="284480" y="2262293"/>
                  <a:pt x="304800" y="2275840"/>
                </a:cubicBezTo>
                <a:cubicBezTo>
                  <a:pt x="298027" y="2336800"/>
                  <a:pt x="299356" y="2399216"/>
                  <a:pt x="284480" y="2458720"/>
                </a:cubicBezTo>
                <a:cubicBezTo>
                  <a:pt x="264906" y="2537015"/>
                  <a:pt x="238112" y="2512384"/>
                  <a:pt x="182880" y="2540000"/>
                </a:cubicBezTo>
                <a:cubicBezTo>
                  <a:pt x="161037" y="2550922"/>
                  <a:pt x="142240" y="2567093"/>
                  <a:pt x="121920" y="2580640"/>
                </a:cubicBezTo>
                <a:cubicBezTo>
                  <a:pt x="108373" y="2600960"/>
                  <a:pt x="98549" y="2624331"/>
                  <a:pt x="81280" y="2641600"/>
                </a:cubicBezTo>
                <a:cubicBezTo>
                  <a:pt x="64011" y="2658869"/>
                  <a:pt x="35576" y="2663170"/>
                  <a:pt x="20320" y="2682240"/>
                </a:cubicBezTo>
                <a:cubicBezTo>
                  <a:pt x="6940" y="2698966"/>
                  <a:pt x="6773" y="2722880"/>
                  <a:pt x="0" y="2743200"/>
                </a:cubicBezTo>
                <a:cubicBezTo>
                  <a:pt x="222321" y="2817307"/>
                  <a:pt x="-114425" y="2699118"/>
                  <a:pt x="121920" y="2804160"/>
                </a:cubicBezTo>
                <a:lnTo>
                  <a:pt x="304800" y="2865120"/>
                </a:lnTo>
                <a:cubicBezTo>
                  <a:pt x="325120" y="2871893"/>
                  <a:pt x="344556" y="2882411"/>
                  <a:pt x="365760" y="2885440"/>
                </a:cubicBezTo>
                <a:lnTo>
                  <a:pt x="650240" y="2926080"/>
                </a:lnTo>
                <a:cubicBezTo>
                  <a:pt x="772160" y="2919307"/>
                  <a:pt x="894351" y="2916338"/>
                  <a:pt x="1016000" y="2905760"/>
                </a:cubicBezTo>
                <a:cubicBezTo>
                  <a:pt x="1050408" y="2902768"/>
                  <a:pt x="1083588" y="2891442"/>
                  <a:pt x="1117600" y="2885440"/>
                </a:cubicBezTo>
                <a:cubicBezTo>
                  <a:pt x="1198747" y="2871120"/>
                  <a:pt x="1280639" y="2860960"/>
                  <a:pt x="1361440" y="2844800"/>
                </a:cubicBezTo>
                <a:cubicBezTo>
                  <a:pt x="1395307" y="2838027"/>
                  <a:pt x="1429720" y="2833567"/>
                  <a:pt x="1463040" y="2824480"/>
                </a:cubicBezTo>
                <a:cubicBezTo>
                  <a:pt x="1504369" y="2813208"/>
                  <a:pt x="1544320" y="2797387"/>
                  <a:pt x="1584960" y="2783840"/>
                </a:cubicBezTo>
                <a:lnTo>
                  <a:pt x="1645920" y="2763520"/>
                </a:lnTo>
                <a:cubicBezTo>
                  <a:pt x="1666240" y="2756747"/>
                  <a:pt x="1689058" y="2755081"/>
                  <a:pt x="1706880" y="2743200"/>
                </a:cubicBezTo>
                <a:lnTo>
                  <a:pt x="1889760" y="2621280"/>
                </a:lnTo>
                <a:lnTo>
                  <a:pt x="1950720" y="2580640"/>
                </a:lnTo>
                <a:lnTo>
                  <a:pt x="2011680" y="2540000"/>
                </a:lnTo>
                <a:cubicBezTo>
                  <a:pt x="2038773" y="2499360"/>
                  <a:pt x="2077514" y="2464417"/>
                  <a:pt x="2092960" y="2418080"/>
                </a:cubicBezTo>
                <a:cubicBezTo>
                  <a:pt x="2099733" y="2397760"/>
                  <a:pt x="2103701" y="2376278"/>
                  <a:pt x="2113280" y="2357120"/>
                </a:cubicBezTo>
                <a:cubicBezTo>
                  <a:pt x="2124202" y="2335277"/>
                  <a:pt x="2144001" y="2318477"/>
                  <a:pt x="2153920" y="2296160"/>
                </a:cubicBezTo>
                <a:cubicBezTo>
                  <a:pt x="2171318" y="2257014"/>
                  <a:pt x="2175402" y="2212556"/>
                  <a:pt x="2194560" y="2174240"/>
                </a:cubicBezTo>
                <a:lnTo>
                  <a:pt x="2235200" y="2092960"/>
                </a:lnTo>
                <a:cubicBezTo>
                  <a:pt x="2241973" y="2052320"/>
                  <a:pt x="2255520" y="2012241"/>
                  <a:pt x="2255520" y="1971040"/>
                </a:cubicBezTo>
                <a:cubicBezTo>
                  <a:pt x="2255520" y="1606697"/>
                  <a:pt x="2245673" y="1557298"/>
                  <a:pt x="2214880" y="1280160"/>
                </a:cubicBezTo>
                <a:cubicBezTo>
                  <a:pt x="2203826" y="1025910"/>
                  <a:pt x="2207088" y="859853"/>
                  <a:pt x="2174240" y="629920"/>
                </a:cubicBezTo>
                <a:cubicBezTo>
                  <a:pt x="2169356" y="595730"/>
                  <a:pt x="2166047" y="560658"/>
                  <a:pt x="2153920" y="528320"/>
                </a:cubicBezTo>
                <a:cubicBezTo>
                  <a:pt x="2125698" y="453061"/>
                  <a:pt x="2054578" y="428225"/>
                  <a:pt x="1991360" y="386080"/>
                </a:cubicBezTo>
                <a:cubicBezTo>
                  <a:pt x="1971040" y="372533"/>
                  <a:pt x="1947669" y="362709"/>
                  <a:pt x="1930400" y="345440"/>
                </a:cubicBezTo>
                <a:cubicBezTo>
                  <a:pt x="1910080" y="325120"/>
                  <a:pt x="1892123" y="302123"/>
                  <a:pt x="1869440" y="284480"/>
                </a:cubicBezTo>
                <a:cubicBezTo>
                  <a:pt x="1830886" y="254493"/>
                  <a:pt x="1788160" y="230293"/>
                  <a:pt x="1747520" y="203200"/>
                </a:cubicBezTo>
                <a:lnTo>
                  <a:pt x="1686560" y="162560"/>
                </a:lnTo>
                <a:lnTo>
                  <a:pt x="1625600" y="121920"/>
                </a:lnTo>
                <a:cubicBezTo>
                  <a:pt x="1605280" y="108373"/>
                  <a:pt x="1587808" y="89003"/>
                  <a:pt x="1564640" y="81280"/>
                </a:cubicBezTo>
                <a:lnTo>
                  <a:pt x="1442720" y="40640"/>
                </a:lnTo>
                <a:cubicBezTo>
                  <a:pt x="1422400" y="33867"/>
                  <a:pt x="1402888" y="23841"/>
                  <a:pt x="1381760" y="20320"/>
                </a:cubicBezTo>
                <a:lnTo>
                  <a:pt x="1259840" y="0"/>
                </a:lnTo>
                <a:lnTo>
                  <a:pt x="87376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20624067">
            <a:off x="2078369" y="3165139"/>
            <a:ext cx="3502882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0261047">
            <a:off x="2178972" y="4210313"/>
            <a:ext cx="294984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NameSurferEntry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6157" y="4762649"/>
            <a:ext cx="2028119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" y="6380480"/>
            <a:ext cx="276338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Stores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000" y="2164080"/>
            <a:ext cx="316881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Interacts with user /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displays information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1137920" y="5120640"/>
            <a:ext cx="914400" cy="1280160"/>
          </a:xfrm>
          <a:custGeom>
            <a:avLst/>
            <a:gdLst>
              <a:gd name="connsiteX0" fmla="*/ 304800 w 914400"/>
              <a:gd name="connsiteY0" fmla="*/ 1280160 h 1280160"/>
              <a:gd name="connsiteX1" fmla="*/ 223520 w 914400"/>
              <a:gd name="connsiteY1" fmla="*/ 1097280 h 1280160"/>
              <a:gd name="connsiteX2" fmla="*/ 182880 w 914400"/>
              <a:gd name="connsiteY2" fmla="*/ 1036320 h 1280160"/>
              <a:gd name="connsiteX3" fmla="*/ 142240 w 914400"/>
              <a:gd name="connsiteY3" fmla="*/ 914400 h 1280160"/>
              <a:gd name="connsiteX4" fmla="*/ 101600 w 914400"/>
              <a:gd name="connsiteY4" fmla="*/ 853440 h 1280160"/>
              <a:gd name="connsiteX5" fmla="*/ 60960 w 914400"/>
              <a:gd name="connsiteY5" fmla="*/ 731520 h 1280160"/>
              <a:gd name="connsiteX6" fmla="*/ 40640 w 914400"/>
              <a:gd name="connsiteY6" fmla="*/ 670560 h 1280160"/>
              <a:gd name="connsiteX7" fmla="*/ 20320 w 914400"/>
              <a:gd name="connsiteY7" fmla="*/ 609600 h 1280160"/>
              <a:gd name="connsiteX8" fmla="*/ 0 w 914400"/>
              <a:gd name="connsiteY8" fmla="*/ 548640 h 1280160"/>
              <a:gd name="connsiteX9" fmla="*/ 20320 w 914400"/>
              <a:gd name="connsiteY9" fmla="*/ 386080 h 1280160"/>
              <a:gd name="connsiteX10" fmla="*/ 121920 w 914400"/>
              <a:gd name="connsiteY10" fmla="*/ 264160 h 1280160"/>
              <a:gd name="connsiteX11" fmla="*/ 182880 w 914400"/>
              <a:gd name="connsiteY11" fmla="*/ 243840 h 1280160"/>
              <a:gd name="connsiteX12" fmla="*/ 304800 w 914400"/>
              <a:gd name="connsiteY12" fmla="*/ 162560 h 1280160"/>
              <a:gd name="connsiteX13" fmla="*/ 812800 w 914400"/>
              <a:gd name="connsiteY13" fmla="*/ 101600 h 1280160"/>
              <a:gd name="connsiteX14" fmla="*/ 609600 w 914400"/>
              <a:gd name="connsiteY14" fmla="*/ 81280 h 1280160"/>
              <a:gd name="connsiteX15" fmla="*/ 548640 w 914400"/>
              <a:gd name="connsiteY15" fmla="*/ 60960 h 1280160"/>
              <a:gd name="connsiteX16" fmla="*/ 406400 w 914400"/>
              <a:gd name="connsiteY16" fmla="*/ 20320 h 1280160"/>
              <a:gd name="connsiteX17" fmla="*/ 467360 w 914400"/>
              <a:gd name="connsiteY17" fmla="*/ 0 h 1280160"/>
              <a:gd name="connsiteX18" fmla="*/ 650240 w 914400"/>
              <a:gd name="connsiteY18" fmla="*/ 40640 h 1280160"/>
              <a:gd name="connsiteX19" fmla="*/ 772160 w 914400"/>
              <a:gd name="connsiteY19" fmla="*/ 81280 h 1280160"/>
              <a:gd name="connsiteX20" fmla="*/ 833120 w 914400"/>
              <a:gd name="connsiteY20" fmla="*/ 142240 h 1280160"/>
              <a:gd name="connsiteX21" fmla="*/ 894080 w 914400"/>
              <a:gd name="connsiteY21" fmla="*/ 162560 h 1280160"/>
              <a:gd name="connsiteX22" fmla="*/ 914400 w 914400"/>
              <a:gd name="connsiteY22" fmla="*/ 223520 h 1280160"/>
              <a:gd name="connsiteX23" fmla="*/ 894080 w 914400"/>
              <a:gd name="connsiteY23" fmla="*/ 447040 h 1280160"/>
              <a:gd name="connsiteX24" fmla="*/ 873760 w 914400"/>
              <a:gd name="connsiteY24" fmla="*/ 50800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4400" h="1280160">
                <a:moveTo>
                  <a:pt x="304800" y="1280160"/>
                </a:moveTo>
                <a:cubicBezTo>
                  <a:pt x="176851" y="1109561"/>
                  <a:pt x="297665" y="1295000"/>
                  <a:pt x="223520" y="1097280"/>
                </a:cubicBezTo>
                <a:cubicBezTo>
                  <a:pt x="214945" y="1074413"/>
                  <a:pt x="192799" y="1058637"/>
                  <a:pt x="182880" y="1036320"/>
                </a:cubicBezTo>
                <a:cubicBezTo>
                  <a:pt x="165482" y="997174"/>
                  <a:pt x="166002" y="950044"/>
                  <a:pt x="142240" y="914400"/>
                </a:cubicBezTo>
                <a:cubicBezTo>
                  <a:pt x="128693" y="894080"/>
                  <a:pt x="111519" y="875757"/>
                  <a:pt x="101600" y="853440"/>
                </a:cubicBezTo>
                <a:cubicBezTo>
                  <a:pt x="84202" y="814294"/>
                  <a:pt x="74507" y="772160"/>
                  <a:pt x="60960" y="731520"/>
                </a:cubicBezTo>
                <a:lnTo>
                  <a:pt x="40640" y="670560"/>
                </a:lnTo>
                <a:lnTo>
                  <a:pt x="20320" y="609600"/>
                </a:lnTo>
                <a:lnTo>
                  <a:pt x="0" y="548640"/>
                </a:lnTo>
                <a:cubicBezTo>
                  <a:pt x="6773" y="494453"/>
                  <a:pt x="5952" y="438764"/>
                  <a:pt x="20320" y="386080"/>
                </a:cubicBezTo>
                <a:cubicBezTo>
                  <a:pt x="28650" y="355537"/>
                  <a:pt x="100467" y="278462"/>
                  <a:pt x="121920" y="264160"/>
                </a:cubicBezTo>
                <a:cubicBezTo>
                  <a:pt x="139742" y="252279"/>
                  <a:pt x="164156" y="254242"/>
                  <a:pt x="182880" y="243840"/>
                </a:cubicBezTo>
                <a:cubicBezTo>
                  <a:pt x="225577" y="220120"/>
                  <a:pt x="258463" y="178006"/>
                  <a:pt x="304800" y="162560"/>
                </a:cubicBezTo>
                <a:cubicBezTo>
                  <a:pt x="548978" y="81167"/>
                  <a:pt x="383941" y="124172"/>
                  <a:pt x="812800" y="101600"/>
                </a:cubicBezTo>
                <a:cubicBezTo>
                  <a:pt x="745067" y="94827"/>
                  <a:pt x="676880" y="91631"/>
                  <a:pt x="609600" y="81280"/>
                </a:cubicBezTo>
                <a:cubicBezTo>
                  <a:pt x="588430" y="78023"/>
                  <a:pt x="569235" y="66844"/>
                  <a:pt x="548640" y="60960"/>
                </a:cubicBezTo>
                <a:cubicBezTo>
                  <a:pt x="370036" y="9930"/>
                  <a:pt x="552561" y="69040"/>
                  <a:pt x="406400" y="20320"/>
                </a:cubicBezTo>
                <a:cubicBezTo>
                  <a:pt x="426720" y="13547"/>
                  <a:pt x="445941" y="0"/>
                  <a:pt x="467360" y="0"/>
                </a:cubicBezTo>
                <a:cubicBezTo>
                  <a:pt x="486696" y="0"/>
                  <a:pt x="624117" y="32803"/>
                  <a:pt x="650240" y="40640"/>
                </a:cubicBezTo>
                <a:cubicBezTo>
                  <a:pt x="691272" y="52950"/>
                  <a:pt x="772160" y="81280"/>
                  <a:pt x="772160" y="81280"/>
                </a:cubicBezTo>
                <a:cubicBezTo>
                  <a:pt x="792480" y="101600"/>
                  <a:pt x="809210" y="126300"/>
                  <a:pt x="833120" y="142240"/>
                </a:cubicBezTo>
                <a:cubicBezTo>
                  <a:pt x="850942" y="154121"/>
                  <a:pt x="878934" y="147414"/>
                  <a:pt x="894080" y="162560"/>
                </a:cubicBezTo>
                <a:cubicBezTo>
                  <a:pt x="909226" y="177706"/>
                  <a:pt x="907627" y="203200"/>
                  <a:pt x="914400" y="223520"/>
                </a:cubicBezTo>
                <a:cubicBezTo>
                  <a:pt x="907627" y="298027"/>
                  <a:pt x="904660" y="372978"/>
                  <a:pt x="894080" y="447040"/>
                </a:cubicBezTo>
                <a:cubicBezTo>
                  <a:pt x="891051" y="468244"/>
                  <a:pt x="873760" y="508000"/>
                  <a:pt x="873760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477760" y="3129280"/>
            <a:ext cx="833120" cy="1117600"/>
          </a:xfrm>
          <a:custGeom>
            <a:avLst/>
            <a:gdLst>
              <a:gd name="connsiteX0" fmla="*/ 833120 w 833120"/>
              <a:gd name="connsiteY0" fmla="*/ 0 h 1117600"/>
              <a:gd name="connsiteX1" fmla="*/ 812800 w 833120"/>
              <a:gd name="connsiteY1" fmla="*/ 487680 h 1117600"/>
              <a:gd name="connsiteX2" fmla="*/ 792480 w 833120"/>
              <a:gd name="connsiteY2" fmla="*/ 548640 h 1117600"/>
              <a:gd name="connsiteX3" fmla="*/ 751840 w 833120"/>
              <a:gd name="connsiteY3" fmla="*/ 609600 h 1117600"/>
              <a:gd name="connsiteX4" fmla="*/ 690880 w 833120"/>
              <a:gd name="connsiteY4" fmla="*/ 731520 h 1117600"/>
              <a:gd name="connsiteX5" fmla="*/ 508000 w 833120"/>
              <a:gd name="connsiteY5" fmla="*/ 853440 h 1117600"/>
              <a:gd name="connsiteX6" fmla="*/ 447040 w 833120"/>
              <a:gd name="connsiteY6" fmla="*/ 894080 h 1117600"/>
              <a:gd name="connsiteX7" fmla="*/ 284480 w 833120"/>
              <a:gd name="connsiteY7" fmla="*/ 934720 h 1117600"/>
              <a:gd name="connsiteX8" fmla="*/ 20320 w 833120"/>
              <a:gd name="connsiteY8" fmla="*/ 914400 h 1117600"/>
              <a:gd name="connsiteX9" fmla="*/ 40640 w 833120"/>
              <a:gd name="connsiteY9" fmla="*/ 853440 h 1117600"/>
              <a:gd name="connsiteX10" fmla="*/ 81280 w 833120"/>
              <a:gd name="connsiteY10" fmla="*/ 792480 h 1117600"/>
              <a:gd name="connsiteX11" fmla="*/ 203200 w 833120"/>
              <a:gd name="connsiteY11" fmla="*/ 670560 h 1117600"/>
              <a:gd name="connsiteX12" fmla="*/ 182880 w 833120"/>
              <a:gd name="connsiteY12" fmla="*/ 731520 h 1117600"/>
              <a:gd name="connsiteX13" fmla="*/ 121920 w 833120"/>
              <a:gd name="connsiteY13" fmla="*/ 812800 h 1117600"/>
              <a:gd name="connsiteX14" fmla="*/ 40640 w 833120"/>
              <a:gd name="connsiteY14" fmla="*/ 934720 h 1117600"/>
              <a:gd name="connsiteX15" fmla="*/ 0 w 833120"/>
              <a:gd name="connsiteY15" fmla="*/ 995680 h 1117600"/>
              <a:gd name="connsiteX16" fmla="*/ 60960 w 833120"/>
              <a:gd name="connsiteY16" fmla="*/ 1036320 h 1117600"/>
              <a:gd name="connsiteX17" fmla="*/ 223520 w 833120"/>
              <a:gd name="connsiteY17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3120" h="1117600">
                <a:moveTo>
                  <a:pt x="833120" y="0"/>
                </a:moveTo>
                <a:cubicBezTo>
                  <a:pt x="826347" y="162560"/>
                  <a:pt x="824819" y="325423"/>
                  <a:pt x="812800" y="487680"/>
                </a:cubicBezTo>
                <a:cubicBezTo>
                  <a:pt x="811218" y="509041"/>
                  <a:pt x="802059" y="529482"/>
                  <a:pt x="792480" y="548640"/>
                </a:cubicBezTo>
                <a:cubicBezTo>
                  <a:pt x="781558" y="570483"/>
                  <a:pt x="763700" y="588252"/>
                  <a:pt x="751840" y="609600"/>
                </a:cubicBezTo>
                <a:cubicBezTo>
                  <a:pt x="729774" y="649319"/>
                  <a:pt x="718776" y="695654"/>
                  <a:pt x="690880" y="731520"/>
                </a:cubicBezTo>
                <a:cubicBezTo>
                  <a:pt x="665286" y="764426"/>
                  <a:pt x="536853" y="835407"/>
                  <a:pt x="508000" y="853440"/>
                </a:cubicBezTo>
                <a:cubicBezTo>
                  <a:pt x="487291" y="866383"/>
                  <a:pt x="469991" y="885734"/>
                  <a:pt x="447040" y="894080"/>
                </a:cubicBezTo>
                <a:cubicBezTo>
                  <a:pt x="394548" y="913168"/>
                  <a:pt x="284480" y="934720"/>
                  <a:pt x="284480" y="934720"/>
                </a:cubicBezTo>
                <a:cubicBezTo>
                  <a:pt x="196427" y="927947"/>
                  <a:pt x="104102" y="942327"/>
                  <a:pt x="20320" y="914400"/>
                </a:cubicBezTo>
                <a:cubicBezTo>
                  <a:pt x="0" y="907627"/>
                  <a:pt x="31061" y="872598"/>
                  <a:pt x="40640" y="853440"/>
                </a:cubicBezTo>
                <a:cubicBezTo>
                  <a:pt x="51562" y="831597"/>
                  <a:pt x="65055" y="810733"/>
                  <a:pt x="81280" y="792480"/>
                </a:cubicBezTo>
                <a:cubicBezTo>
                  <a:pt x="119463" y="749524"/>
                  <a:pt x="203200" y="670560"/>
                  <a:pt x="203200" y="670560"/>
                </a:cubicBezTo>
                <a:cubicBezTo>
                  <a:pt x="196427" y="690880"/>
                  <a:pt x="193507" y="712923"/>
                  <a:pt x="182880" y="731520"/>
                </a:cubicBezTo>
                <a:cubicBezTo>
                  <a:pt x="166077" y="760925"/>
                  <a:pt x="141341" y="785055"/>
                  <a:pt x="121920" y="812800"/>
                </a:cubicBezTo>
                <a:cubicBezTo>
                  <a:pt x="93910" y="852814"/>
                  <a:pt x="67733" y="894080"/>
                  <a:pt x="40640" y="934720"/>
                </a:cubicBezTo>
                <a:lnTo>
                  <a:pt x="0" y="995680"/>
                </a:lnTo>
                <a:cubicBezTo>
                  <a:pt x="20320" y="1009227"/>
                  <a:pt x="38643" y="1026401"/>
                  <a:pt x="60960" y="1036320"/>
                </a:cubicBezTo>
                <a:cubicBezTo>
                  <a:pt x="229074" y="1111037"/>
                  <a:pt x="140058" y="1034138"/>
                  <a:pt x="223520" y="11176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</p:spTree>
    <p:extLst>
      <p:ext uri="{BB962C8B-B14F-4D97-AF65-F5344CB8AC3E}">
        <p14:creationId xmlns:p14="http://schemas.microsoft.com/office/powerpoint/2010/main" val="300051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13279" y="2484532"/>
            <a:ext cx="3510417" cy="3794348"/>
          </a:xfrm>
          <a:custGeom>
            <a:avLst/>
            <a:gdLst>
              <a:gd name="connsiteX0" fmla="*/ 2377440 w 2763520"/>
              <a:gd name="connsiteY0" fmla="*/ 20320 h 2987040"/>
              <a:gd name="connsiteX1" fmla="*/ 2296160 w 2763520"/>
              <a:gd name="connsiteY1" fmla="*/ 40640 h 2987040"/>
              <a:gd name="connsiteX2" fmla="*/ 1767840 w 2763520"/>
              <a:gd name="connsiteY2" fmla="*/ 0 h 2987040"/>
              <a:gd name="connsiteX3" fmla="*/ 995680 w 2763520"/>
              <a:gd name="connsiteY3" fmla="*/ 20320 h 2987040"/>
              <a:gd name="connsiteX4" fmla="*/ 873760 w 2763520"/>
              <a:gd name="connsiteY4" fmla="*/ 60960 h 2987040"/>
              <a:gd name="connsiteX5" fmla="*/ 812800 w 2763520"/>
              <a:gd name="connsiteY5" fmla="*/ 81280 h 2987040"/>
              <a:gd name="connsiteX6" fmla="*/ 751840 w 2763520"/>
              <a:gd name="connsiteY6" fmla="*/ 101600 h 2987040"/>
              <a:gd name="connsiteX7" fmla="*/ 629920 w 2763520"/>
              <a:gd name="connsiteY7" fmla="*/ 182880 h 2987040"/>
              <a:gd name="connsiteX8" fmla="*/ 568960 w 2763520"/>
              <a:gd name="connsiteY8" fmla="*/ 223520 h 2987040"/>
              <a:gd name="connsiteX9" fmla="*/ 508000 w 2763520"/>
              <a:gd name="connsiteY9" fmla="*/ 264160 h 2987040"/>
              <a:gd name="connsiteX10" fmla="*/ 386080 w 2763520"/>
              <a:gd name="connsiteY10" fmla="*/ 365760 h 2987040"/>
              <a:gd name="connsiteX11" fmla="*/ 345440 w 2763520"/>
              <a:gd name="connsiteY11" fmla="*/ 426720 h 2987040"/>
              <a:gd name="connsiteX12" fmla="*/ 284480 w 2763520"/>
              <a:gd name="connsiteY12" fmla="*/ 467360 h 2987040"/>
              <a:gd name="connsiteX13" fmla="*/ 264160 w 2763520"/>
              <a:gd name="connsiteY13" fmla="*/ 528320 h 2987040"/>
              <a:gd name="connsiteX14" fmla="*/ 182880 w 2763520"/>
              <a:gd name="connsiteY14" fmla="*/ 650240 h 2987040"/>
              <a:gd name="connsiteX15" fmla="*/ 142240 w 2763520"/>
              <a:gd name="connsiteY15" fmla="*/ 711200 h 2987040"/>
              <a:gd name="connsiteX16" fmla="*/ 101600 w 2763520"/>
              <a:gd name="connsiteY16" fmla="*/ 833120 h 2987040"/>
              <a:gd name="connsiteX17" fmla="*/ 40640 w 2763520"/>
              <a:gd name="connsiteY17" fmla="*/ 1016000 h 2987040"/>
              <a:gd name="connsiteX18" fmla="*/ 20320 w 2763520"/>
              <a:gd name="connsiteY18" fmla="*/ 1076960 h 2987040"/>
              <a:gd name="connsiteX19" fmla="*/ 0 w 2763520"/>
              <a:gd name="connsiteY19" fmla="*/ 1137920 h 2987040"/>
              <a:gd name="connsiteX20" fmla="*/ 20320 w 2763520"/>
              <a:gd name="connsiteY20" fmla="*/ 1727200 h 2987040"/>
              <a:gd name="connsiteX21" fmla="*/ 60960 w 2763520"/>
              <a:gd name="connsiteY21" fmla="*/ 1849120 h 2987040"/>
              <a:gd name="connsiteX22" fmla="*/ 81280 w 2763520"/>
              <a:gd name="connsiteY22" fmla="*/ 1930400 h 2987040"/>
              <a:gd name="connsiteX23" fmla="*/ 142240 w 2763520"/>
              <a:gd name="connsiteY23" fmla="*/ 2113280 h 2987040"/>
              <a:gd name="connsiteX24" fmla="*/ 162560 w 2763520"/>
              <a:gd name="connsiteY24" fmla="*/ 2174240 h 2987040"/>
              <a:gd name="connsiteX25" fmla="*/ 182880 w 2763520"/>
              <a:gd name="connsiteY25" fmla="*/ 2235200 h 2987040"/>
              <a:gd name="connsiteX26" fmla="*/ 223520 w 2763520"/>
              <a:gd name="connsiteY26" fmla="*/ 2296160 h 2987040"/>
              <a:gd name="connsiteX27" fmla="*/ 243840 w 2763520"/>
              <a:gd name="connsiteY27" fmla="*/ 2357120 h 2987040"/>
              <a:gd name="connsiteX28" fmla="*/ 304800 w 2763520"/>
              <a:gd name="connsiteY28" fmla="*/ 2397760 h 2987040"/>
              <a:gd name="connsiteX29" fmla="*/ 447040 w 2763520"/>
              <a:gd name="connsiteY29" fmla="*/ 2560320 h 2987040"/>
              <a:gd name="connsiteX30" fmla="*/ 487680 w 2763520"/>
              <a:gd name="connsiteY30" fmla="*/ 2621280 h 2987040"/>
              <a:gd name="connsiteX31" fmla="*/ 609600 w 2763520"/>
              <a:gd name="connsiteY31" fmla="*/ 2722880 h 2987040"/>
              <a:gd name="connsiteX32" fmla="*/ 711200 w 2763520"/>
              <a:gd name="connsiteY32" fmla="*/ 2824480 h 2987040"/>
              <a:gd name="connsiteX33" fmla="*/ 751840 w 2763520"/>
              <a:gd name="connsiteY33" fmla="*/ 2885440 h 2987040"/>
              <a:gd name="connsiteX34" fmla="*/ 812800 w 2763520"/>
              <a:gd name="connsiteY34" fmla="*/ 2905760 h 2987040"/>
              <a:gd name="connsiteX35" fmla="*/ 873760 w 2763520"/>
              <a:gd name="connsiteY35" fmla="*/ 2946400 h 2987040"/>
              <a:gd name="connsiteX36" fmla="*/ 955040 w 2763520"/>
              <a:gd name="connsiteY36" fmla="*/ 2966720 h 2987040"/>
              <a:gd name="connsiteX37" fmla="*/ 1016000 w 2763520"/>
              <a:gd name="connsiteY37" fmla="*/ 2987040 h 2987040"/>
              <a:gd name="connsiteX38" fmla="*/ 1747520 w 2763520"/>
              <a:gd name="connsiteY38" fmla="*/ 2966720 h 2987040"/>
              <a:gd name="connsiteX39" fmla="*/ 1869440 w 2763520"/>
              <a:gd name="connsiteY39" fmla="*/ 2926080 h 2987040"/>
              <a:gd name="connsiteX40" fmla="*/ 1930400 w 2763520"/>
              <a:gd name="connsiteY40" fmla="*/ 2905760 h 2987040"/>
              <a:gd name="connsiteX41" fmla="*/ 1971040 w 2763520"/>
              <a:gd name="connsiteY41" fmla="*/ 2844800 h 2987040"/>
              <a:gd name="connsiteX42" fmla="*/ 2113280 w 2763520"/>
              <a:gd name="connsiteY42" fmla="*/ 2824480 h 2987040"/>
              <a:gd name="connsiteX43" fmla="*/ 2133600 w 2763520"/>
              <a:gd name="connsiteY43" fmla="*/ 2702560 h 2987040"/>
              <a:gd name="connsiteX44" fmla="*/ 2194560 w 2763520"/>
              <a:gd name="connsiteY44" fmla="*/ 2580640 h 2987040"/>
              <a:gd name="connsiteX45" fmla="*/ 2153920 w 2763520"/>
              <a:gd name="connsiteY45" fmla="*/ 2418080 h 2987040"/>
              <a:gd name="connsiteX46" fmla="*/ 2113280 w 2763520"/>
              <a:gd name="connsiteY46" fmla="*/ 2357120 h 2987040"/>
              <a:gd name="connsiteX47" fmla="*/ 1991360 w 2763520"/>
              <a:gd name="connsiteY47" fmla="*/ 2275840 h 2987040"/>
              <a:gd name="connsiteX48" fmla="*/ 1930400 w 2763520"/>
              <a:gd name="connsiteY48" fmla="*/ 2235200 h 2987040"/>
              <a:gd name="connsiteX49" fmla="*/ 1889760 w 2763520"/>
              <a:gd name="connsiteY49" fmla="*/ 2174240 h 2987040"/>
              <a:gd name="connsiteX50" fmla="*/ 1828800 w 2763520"/>
              <a:gd name="connsiteY50" fmla="*/ 2113280 h 2987040"/>
              <a:gd name="connsiteX51" fmla="*/ 1808480 w 2763520"/>
              <a:gd name="connsiteY51" fmla="*/ 2052320 h 2987040"/>
              <a:gd name="connsiteX52" fmla="*/ 1869440 w 2763520"/>
              <a:gd name="connsiteY52" fmla="*/ 2011680 h 2987040"/>
              <a:gd name="connsiteX53" fmla="*/ 1950720 w 2763520"/>
              <a:gd name="connsiteY53" fmla="*/ 1889760 h 2987040"/>
              <a:gd name="connsiteX54" fmla="*/ 2011680 w 2763520"/>
              <a:gd name="connsiteY54" fmla="*/ 1828800 h 2987040"/>
              <a:gd name="connsiteX55" fmla="*/ 2032000 w 2763520"/>
              <a:gd name="connsiteY55" fmla="*/ 1767840 h 2987040"/>
              <a:gd name="connsiteX56" fmla="*/ 2235200 w 2763520"/>
              <a:gd name="connsiteY56" fmla="*/ 1645920 h 2987040"/>
              <a:gd name="connsiteX57" fmla="*/ 2296160 w 2763520"/>
              <a:gd name="connsiteY57" fmla="*/ 1625600 h 2987040"/>
              <a:gd name="connsiteX58" fmla="*/ 2357120 w 2763520"/>
              <a:gd name="connsiteY58" fmla="*/ 1584960 h 2987040"/>
              <a:gd name="connsiteX59" fmla="*/ 2418080 w 2763520"/>
              <a:gd name="connsiteY59" fmla="*/ 1564640 h 2987040"/>
              <a:gd name="connsiteX60" fmla="*/ 2540000 w 2763520"/>
              <a:gd name="connsiteY60" fmla="*/ 1483360 h 2987040"/>
              <a:gd name="connsiteX61" fmla="*/ 2560320 w 2763520"/>
              <a:gd name="connsiteY61" fmla="*/ 1117600 h 2987040"/>
              <a:gd name="connsiteX62" fmla="*/ 2519680 w 2763520"/>
              <a:gd name="connsiteY62" fmla="*/ 1056640 h 2987040"/>
              <a:gd name="connsiteX63" fmla="*/ 2479040 w 2763520"/>
              <a:gd name="connsiteY63" fmla="*/ 934720 h 2987040"/>
              <a:gd name="connsiteX64" fmla="*/ 2519680 w 2763520"/>
              <a:gd name="connsiteY64" fmla="*/ 812800 h 2987040"/>
              <a:gd name="connsiteX65" fmla="*/ 2600960 w 2763520"/>
              <a:gd name="connsiteY65" fmla="*/ 690880 h 2987040"/>
              <a:gd name="connsiteX66" fmla="*/ 2641600 w 2763520"/>
              <a:gd name="connsiteY66" fmla="*/ 629920 h 2987040"/>
              <a:gd name="connsiteX67" fmla="*/ 2702560 w 2763520"/>
              <a:gd name="connsiteY67" fmla="*/ 447040 h 2987040"/>
              <a:gd name="connsiteX68" fmla="*/ 2722880 w 2763520"/>
              <a:gd name="connsiteY68" fmla="*/ 386080 h 2987040"/>
              <a:gd name="connsiteX69" fmla="*/ 2763520 w 2763520"/>
              <a:gd name="connsiteY69" fmla="*/ 223520 h 2987040"/>
              <a:gd name="connsiteX70" fmla="*/ 2743200 w 2763520"/>
              <a:gd name="connsiteY70" fmla="*/ 81280 h 2987040"/>
              <a:gd name="connsiteX71" fmla="*/ 2540000 w 2763520"/>
              <a:gd name="connsiteY71" fmla="*/ 20320 h 2987040"/>
              <a:gd name="connsiteX72" fmla="*/ 2499360 w 2763520"/>
              <a:gd name="connsiteY72" fmla="*/ 203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763520" h="2987040">
                <a:moveTo>
                  <a:pt x="2377440" y="20320"/>
                </a:moveTo>
                <a:cubicBezTo>
                  <a:pt x="2350347" y="27093"/>
                  <a:pt x="2324087" y="40640"/>
                  <a:pt x="2296160" y="40640"/>
                </a:cubicBezTo>
                <a:cubicBezTo>
                  <a:pt x="2062669" y="40640"/>
                  <a:pt x="1968029" y="25024"/>
                  <a:pt x="1767840" y="0"/>
                </a:cubicBezTo>
                <a:cubicBezTo>
                  <a:pt x="1510453" y="6773"/>
                  <a:pt x="1252559" y="2805"/>
                  <a:pt x="995680" y="20320"/>
                </a:cubicBezTo>
                <a:cubicBezTo>
                  <a:pt x="952941" y="23234"/>
                  <a:pt x="914400" y="47413"/>
                  <a:pt x="873760" y="60960"/>
                </a:cubicBezTo>
                <a:lnTo>
                  <a:pt x="812800" y="81280"/>
                </a:lnTo>
                <a:cubicBezTo>
                  <a:pt x="792480" y="88053"/>
                  <a:pt x="769662" y="89719"/>
                  <a:pt x="751840" y="101600"/>
                </a:cubicBezTo>
                <a:lnTo>
                  <a:pt x="629920" y="182880"/>
                </a:lnTo>
                <a:lnTo>
                  <a:pt x="568960" y="223520"/>
                </a:lnTo>
                <a:cubicBezTo>
                  <a:pt x="548640" y="237067"/>
                  <a:pt x="525269" y="246891"/>
                  <a:pt x="508000" y="264160"/>
                </a:cubicBezTo>
                <a:cubicBezTo>
                  <a:pt x="429771" y="342389"/>
                  <a:pt x="470950" y="309180"/>
                  <a:pt x="386080" y="365760"/>
                </a:cubicBezTo>
                <a:cubicBezTo>
                  <a:pt x="372533" y="386080"/>
                  <a:pt x="362709" y="409451"/>
                  <a:pt x="345440" y="426720"/>
                </a:cubicBezTo>
                <a:cubicBezTo>
                  <a:pt x="328171" y="443989"/>
                  <a:pt x="299736" y="448290"/>
                  <a:pt x="284480" y="467360"/>
                </a:cubicBezTo>
                <a:cubicBezTo>
                  <a:pt x="271100" y="484086"/>
                  <a:pt x="274562" y="509596"/>
                  <a:pt x="264160" y="528320"/>
                </a:cubicBezTo>
                <a:cubicBezTo>
                  <a:pt x="240440" y="571017"/>
                  <a:pt x="209973" y="609600"/>
                  <a:pt x="182880" y="650240"/>
                </a:cubicBezTo>
                <a:cubicBezTo>
                  <a:pt x="169333" y="670560"/>
                  <a:pt x="149963" y="688032"/>
                  <a:pt x="142240" y="711200"/>
                </a:cubicBezTo>
                <a:lnTo>
                  <a:pt x="101600" y="833120"/>
                </a:lnTo>
                <a:lnTo>
                  <a:pt x="40640" y="1016000"/>
                </a:lnTo>
                <a:lnTo>
                  <a:pt x="20320" y="1076960"/>
                </a:lnTo>
                <a:lnTo>
                  <a:pt x="0" y="1137920"/>
                </a:lnTo>
                <a:cubicBezTo>
                  <a:pt x="6773" y="1334347"/>
                  <a:pt x="3535" y="1531375"/>
                  <a:pt x="20320" y="1727200"/>
                </a:cubicBezTo>
                <a:cubicBezTo>
                  <a:pt x="23978" y="1769882"/>
                  <a:pt x="50570" y="1807561"/>
                  <a:pt x="60960" y="1849120"/>
                </a:cubicBezTo>
                <a:cubicBezTo>
                  <a:pt x="67733" y="1876213"/>
                  <a:pt x="73255" y="1903651"/>
                  <a:pt x="81280" y="1930400"/>
                </a:cubicBezTo>
                <a:lnTo>
                  <a:pt x="142240" y="2113280"/>
                </a:lnTo>
                <a:lnTo>
                  <a:pt x="162560" y="2174240"/>
                </a:lnTo>
                <a:cubicBezTo>
                  <a:pt x="169333" y="2194560"/>
                  <a:pt x="170999" y="2217378"/>
                  <a:pt x="182880" y="2235200"/>
                </a:cubicBezTo>
                <a:cubicBezTo>
                  <a:pt x="196427" y="2255520"/>
                  <a:pt x="212598" y="2274317"/>
                  <a:pt x="223520" y="2296160"/>
                </a:cubicBezTo>
                <a:cubicBezTo>
                  <a:pt x="233099" y="2315318"/>
                  <a:pt x="230460" y="2340394"/>
                  <a:pt x="243840" y="2357120"/>
                </a:cubicBezTo>
                <a:cubicBezTo>
                  <a:pt x="259096" y="2376190"/>
                  <a:pt x="284480" y="2384213"/>
                  <a:pt x="304800" y="2397760"/>
                </a:cubicBezTo>
                <a:cubicBezTo>
                  <a:pt x="399627" y="2540000"/>
                  <a:pt x="345440" y="2492587"/>
                  <a:pt x="447040" y="2560320"/>
                </a:cubicBezTo>
                <a:cubicBezTo>
                  <a:pt x="460587" y="2580640"/>
                  <a:pt x="470411" y="2604011"/>
                  <a:pt x="487680" y="2621280"/>
                </a:cubicBezTo>
                <a:cubicBezTo>
                  <a:pt x="647520" y="2781120"/>
                  <a:pt x="443155" y="2523146"/>
                  <a:pt x="609600" y="2722880"/>
                </a:cubicBezTo>
                <a:cubicBezTo>
                  <a:pt x="694267" y="2824480"/>
                  <a:pt x="599440" y="2749973"/>
                  <a:pt x="711200" y="2824480"/>
                </a:cubicBezTo>
                <a:cubicBezTo>
                  <a:pt x="724747" y="2844800"/>
                  <a:pt x="732770" y="2870184"/>
                  <a:pt x="751840" y="2885440"/>
                </a:cubicBezTo>
                <a:cubicBezTo>
                  <a:pt x="768566" y="2898820"/>
                  <a:pt x="793642" y="2896181"/>
                  <a:pt x="812800" y="2905760"/>
                </a:cubicBezTo>
                <a:cubicBezTo>
                  <a:pt x="834643" y="2916682"/>
                  <a:pt x="851313" y="2936780"/>
                  <a:pt x="873760" y="2946400"/>
                </a:cubicBezTo>
                <a:cubicBezTo>
                  <a:pt x="899429" y="2957401"/>
                  <a:pt x="928187" y="2959048"/>
                  <a:pt x="955040" y="2966720"/>
                </a:cubicBezTo>
                <a:cubicBezTo>
                  <a:pt x="975635" y="2972604"/>
                  <a:pt x="995680" y="2980267"/>
                  <a:pt x="1016000" y="2987040"/>
                </a:cubicBezTo>
                <a:cubicBezTo>
                  <a:pt x="1259840" y="2980267"/>
                  <a:pt x="1504206" y="2984100"/>
                  <a:pt x="1747520" y="2966720"/>
                </a:cubicBezTo>
                <a:cubicBezTo>
                  <a:pt x="1790249" y="2963668"/>
                  <a:pt x="1828800" y="2939627"/>
                  <a:pt x="1869440" y="2926080"/>
                </a:cubicBezTo>
                <a:lnTo>
                  <a:pt x="1930400" y="2905760"/>
                </a:lnTo>
                <a:cubicBezTo>
                  <a:pt x="1943947" y="2885440"/>
                  <a:pt x="1948723" y="2854719"/>
                  <a:pt x="1971040" y="2844800"/>
                </a:cubicBezTo>
                <a:cubicBezTo>
                  <a:pt x="2014807" y="2825348"/>
                  <a:pt x="2077236" y="2856019"/>
                  <a:pt x="2113280" y="2824480"/>
                </a:cubicBezTo>
                <a:cubicBezTo>
                  <a:pt x="2144287" y="2797349"/>
                  <a:pt x="2124662" y="2742779"/>
                  <a:pt x="2133600" y="2702560"/>
                </a:cubicBezTo>
                <a:cubicBezTo>
                  <a:pt x="2147621" y="2639464"/>
                  <a:pt x="2158026" y="2635442"/>
                  <a:pt x="2194560" y="2580640"/>
                </a:cubicBezTo>
                <a:cubicBezTo>
                  <a:pt x="2186831" y="2541996"/>
                  <a:pt x="2174748" y="2459736"/>
                  <a:pt x="2153920" y="2418080"/>
                </a:cubicBezTo>
                <a:cubicBezTo>
                  <a:pt x="2142998" y="2396237"/>
                  <a:pt x="2131659" y="2373202"/>
                  <a:pt x="2113280" y="2357120"/>
                </a:cubicBezTo>
                <a:cubicBezTo>
                  <a:pt x="2076522" y="2324957"/>
                  <a:pt x="2032000" y="2302933"/>
                  <a:pt x="1991360" y="2275840"/>
                </a:cubicBezTo>
                <a:lnTo>
                  <a:pt x="1930400" y="2235200"/>
                </a:lnTo>
                <a:cubicBezTo>
                  <a:pt x="1916853" y="2214880"/>
                  <a:pt x="1905394" y="2193001"/>
                  <a:pt x="1889760" y="2174240"/>
                </a:cubicBezTo>
                <a:cubicBezTo>
                  <a:pt x="1871363" y="2152164"/>
                  <a:pt x="1844740" y="2137190"/>
                  <a:pt x="1828800" y="2113280"/>
                </a:cubicBezTo>
                <a:cubicBezTo>
                  <a:pt x="1816919" y="2095458"/>
                  <a:pt x="1815253" y="2072640"/>
                  <a:pt x="1808480" y="2052320"/>
                </a:cubicBezTo>
                <a:cubicBezTo>
                  <a:pt x="1828800" y="2038773"/>
                  <a:pt x="1853358" y="2030059"/>
                  <a:pt x="1869440" y="2011680"/>
                </a:cubicBezTo>
                <a:cubicBezTo>
                  <a:pt x="1901603" y="1974922"/>
                  <a:pt x="1916183" y="1924297"/>
                  <a:pt x="1950720" y="1889760"/>
                </a:cubicBezTo>
                <a:lnTo>
                  <a:pt x="2011680" y="1828800"/>
                </a:lnTo>
                <a:cubicBezTo>
                  <a:pt x="2018453" y="1808480"/>
                  <a:pt x="2016854" y="1782986"/>
                  <a:pt x="2032000" y="1767840"/>
                </a:cubicBezTo>
                <a:cubicBezTo>
                  <a:pt x="2068114" y="1731726"/>
                  <a:pt x="2179079" y="1669972"/>
                  <a:pt x="2235200" y="1645920"/>
                </a:cubicBezTo>
                <a:cubicBezTo>
                  <a:pt x="2254887" y="1637483"/>
                  <a:pt x="2277002" y="1635179"/>
                  <a:pt x="2296160" y="1625600"/>
                </a:cubicBezTo>
                <a:cubicBezTo>
                  <a:pt x="2318003" y="1614678"/>
                  <a:pt x="2335277" y="1595882"/>
                  <a:pt x="2357120" y="1584960"/>
                </a:cubicBezTo>
                <a:cubicBezTo>
                  <a:pt x="2376278" y="1575381"/>
                  <a:pt x="2399356" y="1575042"/>
                  <a:pt x="2418080" y="1564640"/>
                </a:cubicBezTo>
                <a:cubicBezTo>
                  <a:pt x="2460777" y="1540920"/>
                  <a:pt x="2540000" y="1483360"/>
                  <a:pt x="2540000" y="1483360"/>
                </a:cubicBezTo>
                <a:cubicBezTo>
                  <a:pt x="2630807" y="1347150"/>
                  <a:pt x="2608598" y="1407267"/>
                  <a:pt x="2560320" y="1117600"/>
                </a:cubicBezTo>
                <a:cubicBezTo>
                  <a:pt x="2556305" y="1093511"/>
                  <a:pt x="2529599" y="1078957"/>
                  <a:pt x="2519680" y="1056640"/>
                </a:cubicBezTo>
                <a:cubicBezTo>
                  <a:pt x="2502282" y="1017494"/>
                  <a:pt x="2479040" y="934720"/>
                  <a:pt x="2479040" y="934720"/>
                </a:cubicBezTo>
                <a:cubicBezTo>
                  <a:pt x="2492587" y="894080"/>
                  <a:pt x="2495918" y="848444"/>
                  <a:pt x="2519680" y="812800"/>
                </a:cubicBezTo>
                <a:lnTo>
                  <a:pt x="2600960" y="690880"/>
                </a:lnTo>
                <a:cubicBezTo>
                  <a:pt x="2614507" y="670560"/>
                  <a:pt x="2633877" y="653088"/>
                  <a:pt x="2641600" y="629920"/>
                </a:cubicBezTo>
                <a:lnTo>
                  <a:pt x="2702560" y="447040"/>
                </a:lnTo>
                <a:cubicBezTo>
                  <a:pt x="2709333" y="426720"/>
                  <a:pt x="2718679" y="407083"/>
                  <a:pt x="2722880" y="386080"/>
                </a:cubicBezTo>
                <a:cubicBezTo>
                  <a:pt x="2747401" y="263477"/>
                  <a:pt x="2732278" y="317245"/>
                  <a:pt x="2763520" y="223520"/>
                </a:cubicBezTo>
                <a:cubicBezTo>
                  <a:pt x="2756747" y="176107"/>
                  <a:pt x="2772605" y="119086"/>
                  <a:pt x="2743200" y="81280"/>
                </a:cubicBezTo>
                <a:cubicBezTo>
                  <a:pt x="2735128" y="70901"/>
                  <a:pt x="2571348" y="25545"/>
                  <a:pt x="2540000" y="20320"/>
                </a:cubicBezTo>
                <a:cubicBezTo>
                  <a:pt x="2526638" y="18093"/>
                  <a:pt x="2512907" y="20320"/>
                  <a:pt x="2499360" y="2032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450080" y="2622928"/>
            <a:ext cx="2865120" cy="3716912"/>
          </a:xfrm>
          <a:custGeom>
            <a:avLst/>
            <a:gdLst>
              <a:gd name="connsiteX0" fmla="*/ 873760 w 2255520"/>
              <a:gd name="connsiteY0" fmla="*/ 0 h 2926080"/>
              <a:gd name="connsiteX1" fmla="*/ 833120 w 2255520"/>
              <a:gd name="connsiteY1" fmla="*/ 203200 h 2926080"/>
              <a:gd name="connsiteX2" fmla="*/ 792480 w 2255520"/>
              <a:gd name="connsiteY2" fmla="*/ 264160 h 2926080"/>
              <a:gd name="connsiteX3" fmla="*/ 751840 w 2255520"/>
              <a:gd name="connsiteY3" fmla="*/ 345440 h 2926080"/>
              <a:gd name="connsiteX4" fmla="*/ 711200 w 2255520"/>
              <a:gd name="connsiteY4" fmla="*/ 406400 h 2926080"/>
              <a:gd name="connsiteX5" fmla="*/ 670560 w 2255520"/>
              <a:gd name="connsiteY5" fmla="*/ 528320 h 2926080"/>
              <a:gd name="connsiteX6" fmla="*/ 629920 w 2255520"/>
              <a:gd name="connsiteY6" fmla="*/ 589280 h 2926080"/>
              <a:gd name="connsiteX7" fmla="*/ 589280 w 2255520"/>
              <a:gd name="connsiteY7" fmla="*/ 711200 h 2926080"/>
              <a:gd name="connsiteX8" fmla="*/ 609600 w 2255520"/>
              <a:gd name="connsiteY8" fmla="*/ 853440 h 2926080"/>
              <a:gd name="connsiteX9" fmla="*/ 690880 w 2255520"/>
              <a:gd name="connsiteY9" fmla="*/ 975360 h 2926080"/>
              <a:gd name="connsiteX10" fmla="*/ 731520 w 2255520"/>
              <a:gd name="connsiteY10" fmla="*/ 1036320 h 2926080"/>
              <a:gd name="connsiteX11" fmla="*/ 772160 w 2255520"/>
              <a:gd name="connsiteY11" fmla="*/ 1158240 h 2926080"/>
              <a:gd name="connsiteX12" fmla="*/ 751840 w 2255520"/>
              <a:gd name="connsiteY12" fmla="*/ 1320800 h 2926080"/>
              <a:gd name="connsiteX13" fmla="*/ 731520 w 2255520"/>
              <a:gd name="connsiteY13" fmla="*/ 1381760 h 2926080"/>
              <a:gd name="connsiteX14" fmla="*/ 609600 w 2255520"/>
              <a:gd name="connsiteY14" fmla="*/ 1463040 h 2926080"/>
              <a:gd name="connsiteX15" fmla="*/ 548640 w 2255520"/>
              <a:gd name="connsiteY15" fmla="*/ 1483360 h 2926080"/>
              <a:gd name="connsiteX16" fmla="*/ 426720 w 2255520"/>
              <a:gd name="connsiteY16" fmla="*/ 1564640 h 2926080"/>
              <a:gd name="connsiteX17" fmla="*/ 386080 w 2255520"/>
              <a:gd name="connsiteY17" fmla="*/ 1625600 h 2926080"/>
              <a:gd name="connsiteX18" fmla="*/ 264160 w 2255520"/>
              <a:gd name="connsiteY18" fmla="*/ 1666240 h 2926080"/>
              <a:gd name="connsiteX19" fmla="*/ 203200 w 2255520"/>
              <a:gd name="connsiteY19" fmla="*/ 1686560 h 2926080"/>
              <a:gd name="connsiteX20" fmla="*/ 81280 w 2255520"/>
              <a:gd name="connsiteY20" fmla="*/ 1767840 h 2926080"/>
              <a:gd name="connsiteX21" fmla="*/ 20320 w 2255520"/>
              <a:gd name="connsiteY21" fmla="*/ 1971040 h 2926080"/>
              <a:gd name="connsiteX22" fmla="*/ 81280 w 2255520"/>
              <a:gd name="connsiteY22" fmla="*/ 2092960 h 2926080"/>
              <a:gd name="connsiteX23" fmla="*/ 142240 w 2255520"/>
              <a:gd name="connsiteY23" fmla="*/ 2113280 h 2926080"/>
              <a:gd name="connsiteX24" fmla="*/ 243840 w 2255520"/>
              <a:gd name="connsiteY24" fmla="*/ 2235200 h 2926080"/>
              <a:gd name="connsiteX25" fmla="*/ 304800 w 2255520"/>
              <a:gd name="connsiteY25" fmla="*/ 2275840 h 2926080"/>
              <a:gd name="connsiteX26" fmla="*/ 284480 w 2255520"/>
              <a:gd name="connsiteY26" fmla="*/ 2458720 h 2926080"/>
              <a:gd name="connsiteX27" fmla="*/ 182880 w 2255520"/>
              <a:gd name="connsiteY27" fmla="*/ 2540000 h 2926080"/>
              <a:gd name="connsiteX28" fmla="*/ 121920 w 2255520"/>
              <a:gd name="connsiteY28" fmla="*/ 2580640 h 2926080"/>
              <a:gd name="connsiteX29" fmla="*/ 81280 w 2255520"/>
              <a:gd name="connsiteY29" fmla="*/ 2641600 h 2926080"/>
              <a:gd name="connsiteX30" fmla="*/ 20320 w 2255520"/>
              <a:gd name="connsiteY30" fmla="*/ 2682240 h 2926080"/>
              <a:gd name="connsiteX31" fmla="*/ 0 w 2255520"/>
              <a:gd name="connsiteY31" fmla="*/ 2743200 h 2926080"/>
              <a:gd name="connsiteX32" fmla="*/ 121920 w 2255520"/>
              <a:gd name="connsiteY32" fmla="*/ 2804160 h 2926080"/>
              <a:gd name="connsiteX33" fmla="*/ 304800 w 2255520"/>
              <a:gd name="connsiteY33" fmla="*/ 2865120 h 2926080"/>
              <a:gd name="connsiteX34" fmla="*/ 365760 w 2255520"/>
              <a:gd name="connsiteY34" fmla="*/ 2885440 h 2926080"/>
              <a:gd name="connsiteX35" fmla="*/ 650240 w 2255520"/>
              <a:gd name="connsiteY35" fmla="*/ 2926080 h 2926080"/>
              <a:gd name="connsiteX36" fmla="*/ 1016000 w 2255520"/>
              <a:gd name="connsiteY36" fmla="*/ 2905760 h 2926080"/>
              <a:gd name="connsiteX37" fmla="*/ 1117600 w 2255520"/>
              <a:gd name="connsiteY37" fmla="*/ 2885440 h 2926080"/>
              <a:gd name="connsiteX38" fmla="*/ 1361440 w 2255520"/>
              <a:gd name="connsiteY38" fmla="*/ 2844800 h 2926080"/>
              <a:gd name="connsiteX39" fmla="*/ 1463040 w 2255520"/>
              <a:gd name="connsiteY39" fmla="*/ 2824480 h 2926080"/>
              <a:gd name="connsiteX40" fmla="*/ 1584960 w 2255520"/>
              <a:gd name="connsiteY40" fmla="*/ 2783840 h 2926080"/>
              <a:gd name="connsiteX41" fmla="*/ 1645920 w 2255520"/>
              <a:gd name="connsiteY41" fmla="*/ 2763520 h 2926080"/>
              <a:gd name="connsiteX42" fmla="*/ 1706880 w 2255520"/>
              <a:gd name="connsiteY42" fmla="*/ 2743200 h 2926080"/>
              <a:gd name="connsiteX43" fmla="*/ 1889760 w 2255520"/>
              <a:gd name="connsiteY43" fmla="*/ 2621280 h 2926080"/>
              <a:gd name="connsiteX44" fmla="*/ 1950720 w 2255520"/>
              <a:gd name="connsiteY44" fmla="*/ 2580640 h 2926080"/>
              <a:gd name="connsiteX45" fmla="*/ 2011680 w 2255520"/>
              <a:gd name="connsiteY45" fmla="*/ 2540000 h 2926080"/>
              <a:gd name="connsiteX46" fmla="*/ 2092960 w 2255520"/>
              <a:gd name="connsiteY46" fmla="*/ 2418080 h 2926080"/>
              <a:gd name="connsiteX47" fmla="*/ 2113280 w 2255520"/>
              <a:gd name="connsiteY47" fmla="*/ 2357120 h 2926080"/>
              <a:gd name="connsiteX48" fmla="*/ 2153920 w 2255520"/>
              <a:gd name="connsiteY48" fmla="*/ 2296160 h 2926080"/>
              <a:gd name="connsiteX49" fmla="*/ 2194560 w 2255520"/>
              <a:gd name="connsiteY49" fmla="*/ 2174240 h 2926080"/>
              <a:gd name="connsiteX50" fmla="*/ 2235200 w 2255520"/>
              <a:gd name="connsiteY50" fmla="*/ 2092960 h 2926080"/>
              <a:gd name="connsiteX51" fmla="*/ 2255520 w 2255520"/>
              <a:gd name="connsiteY51" fmla="*/ 1971040 h 2926080"/>
              <a:gd name="connsiteX52" fmla="*/ 2214880 w 2255520"/>
              <a:gd name="connsiteY52" fmla="*/ 1280160 h 2926080"/>
              <a:gd name="connsiteX53" fmla="*/ 2174240 w 2255520"/>
              <a:gd name="connsiteY53" fmla="*/ 629920 h 2926080"/>
              <a:gd name="connsiteX54" fmla="*/ 2153920 w 2255520"/>
              <a:gd name="connsiteY54" fmla="*/ 528320 h 2926080"/>
              <a:gd name="connsiteX55" fmla="*/ 1991360 w 2255520"/>
              <a:gd name="connsiteY55" fmla="*/ 386080 h 2926080"/>
              <a:gd name="connsiteX56" fmla="*/ 1930400 w 2255520"/>
              <a:gd name="connsiteY56" fmla="*/ 345440 h 2926080"/>
              <a:gd name="connsiteX57" fmla="*/ 1869440 w 2255520"/>
              <a:gd name="connsiteY57" fmla="*/ 284480 h 2926080"/>
              <a:gd name="connsiteX58" fmla="*/ 1747520 w 2255520"/>
              <a:gd name="connsiteY58" fmla="*/ 203200 h 2926080"/>
              <a:gd name="connsiteX59" fmla="*/ 1686560 w 2255520"/>
              <a:gd name="connsiteY59" fmla="*/ 162560 h 2926080"/>
              <a:gd name="connsiteX60" fmla="*/ 1625600 w 2255520"/>
              <a:gd name="connsiteY60" fmla="*/ 121920 h 2926080"/>
              <a:gd name="connsiteX61" fmla="*/ 1564640 w 2255520"/>
              <a:gd name="connsiteY61" fmla="*/ 81280 h 2926080"/>
              <a:gd name="connsiteX62" fmla="*/ 1442720 w 2255520"/>
              <a:gd name="connsiteY62" fmla="*/ 40640 h 2926080"/>
              <a:gd name="connsiteX63" fmla="*/ 1381760 w 2255520"/>
              <a:gd name="connsiteY63" fmla="*/ 20320 h 2926080"/>
              <a:gd name="connsiteX64" fmla="*/ 1259840 w 2255520"/>
              <a:gd name="connsiteY64" fmla="*/ 0 h 2926080"/>
              <a:gd name="connsiteX65" fmla="*/ 873760 w 2255520"/>
              <a:gd name="connsiteY65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55520" h="2926080">
                <a:moveTo>
                  <a:pt x="873760" y="0"/>
                </a:moveTo>
                <a:cubicBezTo>
                  <a:pt x="866272" y="52419"/>
                  <a:pt x="861493" y="146455"/>
                  <a:pt x="833120" y="203200"/>
                </a:cubicBezTo>
                <a:cubicBezTo>
                  <a:pt x="822198" y="225043"/>
                  <a:pt x="804597" y="242956"/>
                  <a:pt x="792480" y="264160"/>
                </a:cubicBezTo>
                <a:cubicBezTo>
                  <a:pt x="777451" y="290460"/>
                  <a:pt x="766869" y="319140"/>
                  <a:pt x="751840" y="345440"/>
                </a:cubicBezTo>
                <a:cubicBezTo>
                  <a:pt x="739723" y="366644"/>
                  <a:pt x="721119" y="384083"/>
                  <a:pt x="711200" y="406400"/>
                </a:cubicBezTo>
                <a:cubicBezTo>
                  <a:pt x="693802" y="445546"/>
                  <a:pt x="694322" y="492676"/>
                  <a:pt x="670560" y="528320"/>
                </a:cubicBezTo>
                <a:cubicBezTo>
                  <a:pt x="657013" y="548640"/>
                  <a:pt x="639839" y="566963"/>
                  <a:pt x="629920" y="589280"/>
                </a:cubicBezTo>
                <a:cubicBezTo>
                  <a:pt x="612522" y="628426"/>
                  <a:pt x="589280" y="711200"/>
                  <a:pt x="589280" y="711200"/>
                </a:cubicBezTo>
                <a:cubicBezTo>
                  <a:pt x="596053" y="758613"/>
                  <a:pt x="592407" y="808738"/>
                  <a:pt x="609600" y="853440"/>
                </a:cubicBezTo>
                <a:cubicBezTo>
                  <a:pt x="627134" y="899028"/>
                  <a:pt x="663787" y="934720"/>
                  <a:pt x="690880" y="975360"/>
                </a:cubicBezTo>
                <a:cubicBezTo>
                  <a:pt x="704427" y="995680"/>
                  <a:pt x="723797" y="1013152"/>
                  <a:pt x="731520" y="1036320"/>
                </a:cubicBezTo>
                <a:lnTo>
                  <a:pt x="772160" y="1158240"/>
                </a:lnTo>
                <a:cubicBezTo>
                  <a:pt x="765387" y="1212427"/>
                  <a:pt x="761609" y="1267072"/>
                  <a:pt x="751840" y="1320800"/>
                </a:cubicBezTo>
                <a:cubicBezTo>
                  <a:pt x="748008" y="1341874"/>
                  <a:pt x="746666" y="1366614"/>
                  <a:pt x="731520" y="1381760"/>
                </a:cubicBezTo>
                <a:cubicBezTo>
                  <a:pt x="696983" y="1416297"/>
                  <a:pt x="655937" y="1447594"/>
                  <a:pt x="609600" y="1463040"/>
                </a:cubicBezTo>
                <a:cubicBezTo>
                  <a:pt x="589280" y="1469813"/>
                  <a:pt x="567364" y="1472958"/>
                  <a:pt x="548640" y="1483360"/>
                </a:cubicBezTo>
                <a:cubicBezTo>
                  <a:pt x="505943" y="1507080"/>
                  <a:pt x="426720" y="1564640"/>
                  <a:pt x="426720" y="1564640"/>
                </a:cubicBezTo>
                <a:cubicBezTo>
                  <a:pt x="413173" y="1584960"/>
                  <a:pt x="406789" y="1612657"/>
                  <a:pt x="386080" y="1625600"/>
                </a:cubicBezTo>
                <a:cubicBezTo>
                  <a:pt x="349753" y="1648304"/>
                  <a:pt x="304800" y="1652693"/>
                  <a:pt x="264160" y="1666240"/>
                </a:cubicBezTo>
                <a:cubicBezTo>
                  <a:pt x="243840" y="1673013"/>
                  <a:pt x="221022" y="1674679"/>
                  <a:pt x="203200" y="1686560"/>
                </a:cubicBezTo>
                <a:lnTo>
                  <a:pt x="81280" y="1767840"/>
                </a:lnTo>
                <a:cubicBezTo>
                  <a:pt x="31809" y="1916254"/>
                  <a:pt x="51030" y="1848201"/>
                  <a:pt x="20320" y="1971040"/>
                </a:cubicBezTo>
                <a:cubicBezTo>
                  <a:pt x="33706" y="2011198"/>
                  <a:pt x="45470" y="2064312"/>
                  <a:pt x="81280" y="2092960"/>
                </a:cubicBezTo>
                <a:cubicBezTo>
                  <a:pt x="98006" y="2106340"/>
                  <a:pt x="121920" y="2106507"/>
                  <a:pt x="142240" y="2113280"/>
                </a:cubicBezTo>
                <a:cubicBezTo>
                  <a:pt x="182200" y="2173220"/>
                  <a:pt x="185168" y="2186307"/>
                  <a:pt x="243840" y="2235200"/>
                </a:cubicBezTo>
                <a:cubicBezTo>
                  <a:pt x="262601" y="2250834"/>
                  <a:pt x="284480" y="2262293"/>
                  <a:pt x="304800" y="2275840"/>
                </a:cubicBezTo>
                <a:cubicBezTo>
                  <a:pt x="298027" y="2336800"/>
                  <a:pt x="299356" y="2399216"/>
                  <a:pt x="284480" y="2458720"/>
                </a:cubicBezTo>
                <a:cubicBezTo>
                  <a:pt x="264906" y="2537015"/>
                  <a:pt x="238112" y="2512384"/>
                  <a:pt x="182880" y="2540000"/>
                </a:cubicBezTo>
                <a:cubicBezTo>
                  <a:pt x="161037" y="2550922"/>
                  <a:pt x="142240" y="2567093"/>
                  <a:pt x="121920" y="2580640"/>
                </a:cubicBezTo>
                <a:cubicBezTo>
                  <a:pt x="108373" y="2600960"/>
                  <a:pt x="98549" y="2624331"/>
                  <a:pt x="81280" y="2641600"/>
                </a:cubicBezTo>
                <a:cubicBezTo>
                  <a:pt x="64011" y="2658869"/>
                  <a:pt x="35576" y="2663170"/>
                  <a:pt x="20320" y="2682240"/>
                </a:cubicBezTo>
                <a:cubicBezTo>
                  <a:pt x="6940" y="2698966"/>
                  <a:pt x="6773" y="2722880"/>
                  <a:pt x="0" y="2743200"/>
                </a:cubicBezTo>
                <a:cubicBezTo>
                  <a:pt x="222321" y="2817307"/>
                  <a:pt x="-114425" y="2699118"/>
                  <a:pt x="121920" y="2804160"/>
                </a:cubicBezTo>
                <a:lnTo>
                  <a:pt x="304800" y="2865120"/>
                </a:lnTo>
                <a:cubicBezTo>
                  <a:pt x="325120" y="2871893"/>
                  <a:pt x="344556" y="2882411"/>
                  <a:pt x="365760" y="2885440"/>
                </a:cubicBezTo>
                <a:lnTo>
                  <a:pt x="650240" y="2926080"/>
                </a:lnTo>
                <a:cubicBezTo>
                  <a:pt x="772160" y="2919307"/>
                  <a:pt x="894351" y="2916338"/>
                  <a:pt x="1016000" y="2905760"/>
                </a:cubicBezTo>
                <a:cubicBezTo>
                  <a:pt x="1050408" y="2902768"/>
                  <a:pt x="1083588" y="2891442"/>
                  <a:pt x="1117600" y="2885440"/>
                </a:cubicBezTo>
                <a:cubicBezTo>
                  <a:pt x="1198747" y="2871120"/>
                  <a:pt x="1280639" y="2860960"/>
                  <a:pt x="1361440" y="2844800"/>
                </a:cubicBezTo>
                <a:cubicBezTo>
                  <a:pt x="1395307" y="2838027"/>
                  <a:pt x="1429720" y="2833567"/>
                  <a:pt x="1463040" y="2824480"/>
                </a:cubicBezTo>
                <a:cubicBezTo>
                  <a:pt x="1504369" y="2813208"/>
                  <a:pt x="1544320" y="2797387"/>
                  <a:pt x="1584960" y="2783840"/>
                </a:cubicBezTo>
                <a:lnTo>
                  <a:pt x="1645920" y="2763520"/>
                </a:lnTo>
                <a:cubicBezTo>
                  <a:pt x="1666240" y="2756747"/>
                  <a:pt x="1689058" y="2755081"/>
                  <a:pt x="1706880" y="2743200"/>
                </a:cubicBezTo>
                <a:lnTo>
                  <a:pt x="1889760" y="2621280"/>
                </a:lnTo>
                <a:lnTo>
                  <a:pt x="1950720" y="2580640"/>
                </a:lnTo>
                <a:lnTo>
                  <a:pt x="2011680" y="2540000"/>
                </a:lnTo>
                <a:cubicBezTo>
                  <a:pt x="2038773" y="2499360"/>
                  <a:pt x="2077514" y="2464417"/>
                  <a:pt x="2092960" y="2418080"/>
                </a:cubicBezTo>
                <a:cubicBezTo>
                  <a:pt x="2099733" y="2397760"/>
                  <a:pt x="2103701" y="2376278"/>
                  <a:pt x="2113280" y="2357120"/>
                </a:cubicBezTo>
                <a:cubicBezTo>
                  <a:pt x="2124202" y="2335277"/>
                  <a:pt x="2144001" y="2318477"/>
                  <a:pt x="2153920" y="2296160"/>
                </a:cubicBezTo>
                <a:cubicBezTo>
                  <a:pt x="2171318" y="2257014"/>
                  <a:pt x="2175402" y="2212556"/>
                  <a:pt x="2194560" y="2174240"/>
                </a:cubicBezTo>
                <a:lnTo>
                  <a:pt x="2235200" y="2092960"/>
                </a:lnTo>
                <a:cubicBezTo>
                  <a:pt x="2241973" y="2052320"/>
                  <a:pt x="2255520" y="2012241"/>
                  <a:pt x="2255520" y="1971040"/>
                </a:cubicBezTo>
                <a:cubicBezTo>
                  <a:pt x="2255520" y="1606697"/>
                  <a:pt x="2245673" y="1557298"/>
                  <a:pt x="2214880" y="1280160"/>
                </a:cubicBezTo>
                <a:cubicBezTo>
                  <a:pt x="2203826" y="1025910"/>
                  <a:pt x="2207088" y="859853"/>
                  <a:pt x="2174240" y="629920"/>
                </a:cubicBezTo>
                <a:cubicBezTo>
                  <a:pt x="2169356" y="595730"/>
                  <a:pt x="2166047" y="560658"/>
                  <a:pt x="2153920" y="528320"/>
                </a:cubicBezTo>
                <a:cubicBezTo>
                  <a:pt x="2125698" y="453061"/>
                  <a:pt x="2054578" y="428225"/>
                  <a:pt x="1991360" y="386080"/>
                </a:cubicBezTo>
                <a:cubicBezTo>
                  <a:pt x="1971040" y="372533"/>
                  <a:pt x="1947669" y="362709"/>
                  <a:pt x="1930400" y="345440"/>
                </a:cubicBezTo>
                <a:cubicBezTo>
                  <a:pt x="1910080" y="325120"/>
                  <a:pt x="1892123" y="302123"/>
                  <a:pt x="1869440" y="284480"/>
                </a:cubicBezTo>
                <a:cubicBezTo>
                  <a:pt x="1830886" y="254493"/>
                  <a:pt x="1788160" y="230293"/>
                  <a:pt x="1747520" y="203200"/>
                </a:cubicBezTo>
                <a:lnTo>
                  <a:pt x="1686560" y="162560"/>
                </a:lnTo>
                <a:lnTo>
                  <a:pt x="1625600" y="121920"/>
                </a:lnTo>
                <a:cubicBezTo>
                  <a:pt x="1605280" y="108373"/>
                  <a:pt x="1587808" y="89003"/>
                  <a:pt x="1564640" y="81280"/>
                </a:cubicBezTo>
                <a:lnTo>
                  <a:pt x="1442720" y="40640"/>
                </a:lnTo>
                <a:cubicBezTo>
                  <a:pt x="1422400" y="33867"/>
                  <a:pt x="1402888" y="23841"/>
                  <a:pt x="1381760" y="20320"/>
                </a:cubicBezTo>
                <a:lnTo>
                  <a:pt x="1259840" y="0"/>
                </a:lnTo>
                <a:lnTo>
                  <a:pt x="87376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082077" y="2801476"/>
            <a:ext cx="1659429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Shahidi</a:t>
            </a: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Database</a:t>
            </a:r>
          </a:p>
        </p:txBody>
      </p:sp>
      <p:sp>
        <p:nvSpPr>
          <p:cNvPr id="9" name="TextBox 8"/>
          <p:cNvSpPr txBox="1"/>
          <p:nvPr/>
        </p:nvSpPr>
        <p:spPr>
          <a:xfrm rot="21436708">
            <a:off x="2545450" y="3990762"/>
            <a:ext cx="2028119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Coordinate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9006" y="4606698"/>
            <a:ext cx="1659429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Shahidi</a:t>
            </a: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Graphics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" y="6380480"/>
            <a:ext cx="276338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Stores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000" y="2164080"/>
            <a:ext cx="316881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Interacts with user /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displays information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1137920" y="5120640"/>
            <a:ext cx="914400" cy="1280160"/>
          </a:xfrm>
          <a:custGeom>
            <a:avLst/>
            <a:gdLst>
              <a:gd name="connsiteX0" fmla="*/ 304800 w 914400"/>
              <a:gd name="connsiteY0" fmla="*/ 1280160 h 1280160"/>
              <a:gd name="connsiteX1" fmla="*/ 223520 w 914400"/>
              <a:gd name="connsiteY1" fmla="*/ 1097280 h 1280160"/>
              <a:gd name="connsiteX2" fmla="*/ 182880 w 914400"/>
              <a:gd name="connsiteY2" fmla="*/ 1036320 h 1280160"/>
              <a:gd name="connsiteX3" fmla="*/ 142240 w 914400"/>
              <a:gd name="connsiteY3" fmla="*/ 914400 h 1280160"/>
              <a:gd name="connsiteX4" fmla="*/ 101600 w 914400"/>
              <a:gd name="connsiteY4" fmla="*/ 853440 h 1280160"/>
              <a:gd name="connsiteX5" fmla="*/ 60960 w 914400"/>
              <a:gd name="connsiteY5" fmla="*/ 731520 h 1280160"/>
              <a:gd name="connsiteX6" fmla="*/ 40640 w 914400"/>
              <a:gd name="connsiteY6" fmla="*/ 670560 h 1280160"/>
              <a:gd name="connsiteX7" fmla="*/ 20320 w 914400"/>
              <a:gd name="connsiteY7" fmla="*/ 609600 h 1280160"/>
              <a:gd name="connsiteX8" fmla="*/ 0 w 914400"/>
              <a:gd name="connsiteY8" fmla="*/ 548640 h 1280160"/>
              <a:gd name="connsiteX9" fmla="*/ 20320 w 914400"/>
              <a:gd name="connsiteY9" fmla="*/ 386080 h 1280160"/>
              <a:gd name="connsiteX10" fmla="*/ 121920 w 914400"/>
              <a:gd name="connsiteY10" fmla="*/ 264160 h 1280160"/>
              <a:gd name="connsiteX11" fmla="*/ 182880 w 914400"/>
              <a:gd name="connsiteY11" fmla="*/ 243840 h 1280160"/>
              <a:gd name="connsiteX12" fmla="*/ 304800 w 914400"/>
              <a:gd name="connsiteY12" fmla="*/ 162560 h 1280160"/>
              <a:gd name="connsiteX13" fmla="*/ 812800 w 914400"/>
              <a:gd name="connsiteY13" fmla="*/ 101600 h 1280160"/>
              <a:gd name="connsiteX14" fmla="*/ 609600 w 914400"/>
              <a:gd name="connsiteY14" fmla="*/ 81280 h 1280160"/>
              <a:gd name="connsiteX15" fmla="*/ 548640 w 914400"/>
              <a:gd name="connsiteY15" fmla="*/ 60960 h 1280160"/>
              <a:gd name="connsiteX16" fmla="*/ 406400 w 914400"/>
              <a:gd name="connsiteY16" fmla="*/ 20320 h 1280160"/>
              <a:gd name="connsiteX17" fmla="*/ 467360 w 914400"/>
              <a:gd name="connsiteY17" fmla="*/ 0 h 1280160"/>
              <a:gd name="connsiteX18" fmla="*/ 650240 w 914400"/>
              <a:gd name="connsiteY18" fmla="*/ 40640 h 1280160"/>
              <a:gd name="connsiteX19" fmla="*/ 772160 w 914400"/>
              <a:gd name="connsiteY19" fmla="*/ 81280 h 1280160"/>
              <a:gd name="connsiteX20" fmla="*/ 833120 w 914400"/>
              <a:gd name="connsiteY20" fmla="*/ 142240 h 1280160"/>
              <a:gd name="connsiteX21" fmla="*/ 894080 w 914400"/>
              <a:gd name="connsiteY21" fmla="*/ 162560 h 1280160"/>
              <a:gd name="connsiteX22" fmla="*/ 914400 w 914400"/>
              <a:gd name="connsiteY22" fmla="*/ 223520 h 1280160"/>
              <a:gd name="connsiteX23" fmla="*/ 894080 w 914400"/>
              <a:gd name="connsiteY23" fmla="*/ 447040 h 1280160"/>
              <a:gd name="connsiteX24" fmla="*/ 873760 w 914400"/>
              <a:gd name="connsiteY24" fmla="*/ 50800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4400" h="1280160">
                <a:moveTo>
                  <a:pt x="304800" y="1280160"/>
                </a:moveTo>
                <a:cubicBezTo>
                  <a:pt x="176851" y="1109561"/>
                  <a:pt x="297665" y="1295000"/>
                  <a:pt x="223520" y="1097280"/>
                </a:cubicBezTo>
                <a:cubicBezTo>
                  <a:pt x="214945" y="1074413"/>
                  <a:pt x="192799" y="1058637"/>
                  <a:pt x="182880" y="1036320"/>
                </a:cubicBezTo>
                <a:cubicBezTo>
                  <a:pt x="165482" y="997174"/>
                  <a:pt x="166002" y="950044"/>
                  <a:pt x="142240" y="914400"/>
                </a:cubicBezTo>
                <a:cubicBezTo>
                  <a:pt x="128693" y="894080"/>
                  <a:pt x="111519" y="875757"/>
                  <a:pt x="101600" y="853440"/>
                </a:cubicBezTo>
                <a:cubicBezTo>
                  <a:pt x="84202" y="814294"/>
                  <a:pt x="74507" y="772160"/>
                  <a:pt x="60960" y="731520"/>
                </a:cubicBezTo>
                <a:lnTo>
                  <a:pt x="40640" y="670560"/>
                </a:lnTo>
                <a:lnTo>
                  <a:pt x="20320" y="609600"/>
                </a:lnTo>
                <a:lnTo>
                  <a:pt x="0" y="548640"/>
                </a:lnTo>
                <a:cubicBezTo>
                  <a:pt x="6773" y="494453"/>
                  <a:pt x="5952" y="438764"/>
                  <a:pt x="20320" y="386080"/>
                </a:cubicBezTo>
                <a:cubicBezTo>
                  <a:pt x="28650" y="355537"/>
                  <a:pt x="100467" y="278462"/>
                  <a:pt x="121920" y="264160"/>
                </a:cubicBezTo>
                <a:cubicBezTo>
                  <a:pt x="139742" y="252279"/>
                  <a:pt x="164156" y="254242"/>
                  <a:pt x="182880" y="243840"/>
                </a:cubicBezTo>
                <a:cubicBezTo>
                  <a:pt x="225577" y="220120"/>
                  <a:pt x="258463" y="178006"/>
                  <a:pt x="304800" y="162560"/>
                </a:cubicBezTo>
                <a:cubicBezTo>
                  <a:pt x="548978" y="81167"/>
                  <a:pt x="383941" y="124172"/>
                  <a:pt x="812800" y="101600"/>
                </a:cubicBezTo>
                <a:cubicBezTo>
                  <a:pt x="745067" y="94827"/>
                  <a:pt x="676880" y="91631"/>
                  <a:pt x="609600" y="81280"/>
                </a:cubicBezTo>
                <a:cubicBezTo>
                  <a:pt x="588430" y="78023"/>
                  <a:pt x="569235" y="66844"/>
                  <a:pt x="548640" y="60960"/>
                </a:cubicBezTo>
                <a:cubicBezTo>
                  <a:pt x="370036" y="9930"/>
                  <a:pt x="552561" y="69040"/>
                  <a:pt x="406400" y="20320"/>
                </a:cubicBezTo>
                <a:cubicBezTo>
                  <a:pt x="426720" y="13547"/>
                  <a:pt x="445941" y="0"/>
                  <a:pt x="467360" y="0"/>
                </a:cubicBezTo>
                <a:cubicBezTo>
                  <a:pt x="486696" y="0"/>
                  <a:pt x="624117" y="32803"/>
                  <a:pt x="650240" y="40640"/>
                </a:cubicBezTo>
                <a:cubicBezTo>
                  <a:pt x="691272" y="52950"/>
                  <a:pt x="772160" y="81280"/>
                  <a:pt x="772160" y="81280"/>
                </a:cubicBezTo>
                <a:cubicBezTo>
                  <a:pt x="792480" y="101600"/>
                  <a:pt x="809210" y="126300"/>
                  <a:pt x="833120" y="142240"/>
                </a:cubicBezTo>
                <a:cubicBezTo>
                  <a:pt x="850942" y="154121"/>
                  <a:pt x="878934" y="147414"/>
                  <a:pt x="894080" y="162560"/>
                </a:cubicBezTo>
                <a:cubicBezTo>
                  <a:pt x="909226" y="177706"/>
                  <a:pt x="907627" y="203200"/>
                  <a:pt x="914400" y="223520"/>
                </a:cubicBezTo>
                <a:cubicBezTo>
                  <a:pt x="907627" y="298027"/>
                  <a:pt x="904660" y="372978"/>
                  <a:pt x="894080" y="447040"/>
                </a:cubicBezTo>
                <a:cubicBezTo>
                  <a:pt x="891051" y="468244"/>
                  <a:pt x="873760" y="508000"/>
                  <a:pt x="873760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477760" y="3129280"/>
            <a:ext cx="833120" cy="1117600"/>
          </a:xfrm>
          <a:custGeom>
            <a:avLst/>
            <a:gdLst>
              <a:gd name="connsiteX0" fmla="*/ 833120 w 833120"/>
              <a:gd name="connsiteY0" fmla="*/ 0 h 1117600"/>
              <a:gd name="connsiteX1" fmla="*/ 812800 w 833120"/>
              <a:gd name="connsiteY1" fmla="*/ 487680 h 1117600"/>
              <a:gd name="connsiteX2" fmla="*/ 792480 w 833120"/>
              <a:gd name="connsiteY2" fmla="*/ 548640 h 1117600"/>
              <a:gd name="connsiteX3" fmla="*/ 751840 w 833120"/>
              <a:gd name="connsiteY3" fmla="*/ 609600 h 1117600"/>
              <a:gd name="connsiteX4" fmla="*/ 690880 w 833120"/>
              <a:gd name="connsiteY4" fmla="*/ 731520 h 1117600"/>
              <a:gd name="connsiteX5" fmla="*/ 508000 w 833120"/>
              <a:gd name="connsiteY5" fmla="*/ 853440 h 1117600"/>
              <a:gd name="connsiteX6" fmla="*/ 447040 w 833120"/>
              <a:gd name="connsiteY6" fmla="*/ 894080 h 1117600"/>
              <a:gd name="connsiteX7" fmla="*/ 284480 w 833120"/>
              <a:gd name="connsiteY7" fmla="*/ 934720 h 1117600"/>
              <a:gd name="connsiteX8" fmla="*/ 20320 w 833120"/>
              <a:gd name="connsiteY8" fmla="*/ 914400 h 1117600"/>
              <a:gd name="connsiteX9" fmla="*/ 40640 w 833120"/>
              <a:gd name="connsiteY9" fmla="*/ 853440 h 1117600"/>
              <a:gd name="connsiteX10" fmla="*/ 81280 w 833120"/>
              <a:gd name="connsiteY10" fmla="*/ 792480 h 1117600"/>
              <a:gd name="connsiteX11" fmla="*/ 203200 w 833120"/>
              <a:gd name="connsiteY11" fmla="*/ 670560 h 1117600"/>
              <a:gd name="connsiteX12" fmla="*/ 182880 w 833120"/>
              <a:gd name="connsiteY12" fmla="*/ 731520 h 1117600"/>
              <a:gd name="connsiteX13" fmla="*/ 121920 w 833120"/>
              <a:gd name="connsiteY13" fmla="*/ 812800 h 1117600"/>
              <a:gd name="connsiteX14" fmla="*/ 40640 w 833120"/>
              <a:gd name="connsiteY14" fmla="*/ 934720 h 1117600"/>
              <a:gd name="connsiteX15" fmla="*/ 0 w 833120"/>
              <a:gd name="connsiteY15" fmla="*/ 995680 h 1117600"/>
              <a:gd name="connsiteX16" fmla="*/ 60960 w 833120"/>
              <a:gd name="connsiteY16" fmla="*/ 1036320 h 1117600"/>
              <a:gd name="connsiteX17" fmla="*/ 223520 w 833120"/>
              <a:gd name="connsiteY17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3120" h="1117600">
                <a:moveTo>
                  <a:pt x="833120" y="0"/>
                </a:moveTo>
                <a:cubicBezTo>
                  <a:pt x="826347" y="162560"/>
                  <a:pt x="824819" y="325423"/>
                  <a:pt x="812800" y="487680"/>
                </a:cubicBezTo>
                <a:cubicBezTo>
                  <a:pt x="811218" y="509041"/>
                  <a:pt x="802059" y="529482"/>
                  <a:pt x="792480" y="548640"/>
                </a:cubicBezTo>
                <a:cubicBezTo>
                  <a:pt x="781558" y="570483"/>
                  <a:pt x="763700" y="588252"/>
                  <a:pt x="751840" y="609600"/>
                </a:cubicBezTo>
                <a:cubicBezTo>
                  <a:pt x="729774" y="649319"/>
                  <a:pt x="718776" y="695654"/>
                  <a:pt x="690880" y="731520"/>
                </a:cubicBezTo>
                <a:cubicBezTo>
                  <a:pt x="665286" y="764426"/>
                  <a:pt x="536853" y="835407"/>
                  <a:pt x="508000" y="853440"/>
                </a:cubicBezTo>
                <a:cubicBezTo>
                  <a:pt x="487291" y="866383"/>
                  <a:pt x="469991" y="885734"/>
                  <a:pt x="447040" y="894080"/>
                </a:cubicBezTo>
                <a:cubicBezTo>
                  <a:pt x="394548" y="913168"/>
                  <a:pt x="284480" y="934720"/>
                  <a:pt x="284480" y="934720"/>
                </a:cubicBezTo>
                <a:cubicBezTo>
                  <a:pt x="196427" y="927947"/>
                  <a:pt x="104102" y="942327"/>
                  <a:pt x="20320" y="914400"/>
                </a:cubicBezTo>
                <a:cubicBezTo>
                  <a:pt x="0" y="907627"/>
                  <a:pt x="31061" y="872598"/>
                  <a:pt x="40640" y="853440"/>
                </a:cubicBezTo>
                <a:cubicBezTo>
                  <a:pt x="51562" y="831597"/>
                  <a:pt x="65055" y="810733"/>
                  <a:pt x="81280" y="792480"/>
                </a:cubicBezTo>
                <a:cubicBezTo>
                  <a:pt x="119463" y="749524"/>
                  <a:pt x="203200" y="670560"/>
                  <a:pt x="203200" y="670560"/>
                </a:cubicBezTo>
                <a:cubicBezTo>
                  <a:pt x="196427" y="690880"/>
                  <a:pt x="193507" y="712923"/>
                  <a:pt x="182880" y="731520"/>
                </a:cubicBezTo>
                <a:cubicBezTo>
                  <a:pt x="166077" y="760925"/>
                  <a:pt x="141341" y="785055"/>
                  <a:pt x="121920" y="812800"/>
                </a:cubicBezTo>
                <a:cubicBezTo>
                  <a:pt x="93910" y="852814"/>
                  <a:pt x="67733" y="894080"/>
                  <a:pt x="40640" y="934720"/>
                </a:cubicBezTo>
                <a:lnTo>
                  <a:pt x="0" y="995680"/>
                </a:lnTo>
                <a:cubicBezTo>
                  <a:pt x="20320" y="1009227"/>
                  <a:pt x="38643" y="1026401"/>
                  <a:pt x="60960" y="1036320"/>
                </a:cubicBezTo>
                <a:cubicBezTo>
                  <a:pt x="229074" y="1111037"/>
                  <a:pt x="140058" y="1034138"/>
                  <a:pt x="223520" y="11176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4D273-4F39-444B-A15B-05E2782AFDC0}"/>
              </a:ext>
            </a:extLst>
          </p:cNvPr>
          <p:cNvSpPr txBox="1"/>
          <p:nvPr/>
        </p:nvSpPr>
        <p:spPr>
          <a:xfrm rot="21436708">
            <a:off x="3158714" y="5023056"/>
            <a:ext cx="1106393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54480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4450080" y="2622928"/>
            <a:ext cx="2865120" cy="3716912"/>
            <a:chOff x="4450080" y="2622928"/>
            <a:chExt cx="2865120" cy="3716912"/>
          </a:xfrm>
        </p:grpSpPr>
        <p:sp>
          <p:nvSpPr>
            <p:cNvPr id="6" name="Freeform 5"/>
            <p:cNvSpPr/>
            <p:nvPr/>
          </p:nvSpPr>
          <p:spPr>
            <a:xfrm>
              <a:off x="4450080" y="2622928"/>
              <a:ext cx="2865120" cy="3716912"/>
            </a:xfrm>
            <a:custGeom>
              <a:avLst/>
              <a:gdLst>
                <a:gd name="connsiteX0" fmla="*/ 873760 w 2255520"/>
                <a:gd name="connsiteY0" fmla="*/ 0 h 2926080"/>
                <a:gd name="connsiteX1" fmla="*/ 833120 w 2255520"/>
                <a:gd name="connsiteY1" fmla="*/ 203200 h 2926080"/>
                <a:gd name="connsiteX2" fmla="*/ 792480 w 2255520"/>
                <a:gd name="connsiteY2" fmla="*/ 264160 h 2926080"/>
                <a:gd name="connsiteX3" fmla="*/ 751840 w 2255520"/>
                <a:gd name="connsiteY3" fmla="*/ 345440 h 2926080"/>
                <a:gd name="connsiteX4" fmla="*/ 711200 w 2255520"/>
                <a:gd name="connsiteY4" fmla="*/ 406400 h 2926080"/>
                <a:gd name="connsiteX5" fmla="*/ 670560 w 2255520"/>
                <a:gd name="connsiteY5" fmla="*/ 528320 h 2926080"/>
                <a:gd name="connsiteX6" fmla="*/ 629920 w 2255520"/>
                <a:gd name="connsiteY6" fmla="*/ 589280 h 2926080"/>
                <a:gd name="connsiteX7" fmla="*/ 589280 w 2255520"/>
                <a:gd name="connsiteY7" fmla="*/ 711200 h 2926080"/>
                <a:gd name="connsiteX8" fmla="*/ 609600 w 2255520"/>
                <a:gd name="connsiteY8" fmla="*/ 853440 h 2926080"/>
                <a:gd name="connsiteX9" fmla="*/ 690880 w 2255520"/>
                <a:gd name="connsiteY9" fmla="*/ 975360 h 2926080"/>
                <a:gd name="connsiteX10" fmla="*/ 731520 w 2255520"/>
                <a:gd name="connsiteY10" fmla="*/ 1036320 h 2926080"/>
                <a:gd name="connsiteX11" fmla="*/ 772160 w 2255520"/>
                <a:gd name="connsiteY11" fmla="*/ 1158240 h 2926080"/>
                <a:gd name="connsiteX12" fmla="*/ 751840 w 2255520"/>
                <a:gd name="connsiteY12" fmla="*/ 1320800 h 2926080"/>
                <a:gd name="connsiteX13" fmla="*/ 731520 w 2255520"/>
                <a:gd name="connsiteY13" fmla="*/ 1381760 h 2926080"/>
                <a:gd name="connsiteX14" fmla="*/ 609600 w 2255520"/>
                <a:gd name="connsiteY14" fmla="*/ 1463040 h 2926080"/>
                <a:gd name="connsiteX15" fmla="*/ 548640 w 2255520"/>
                <a:gd name="connsiteY15" fmla="*/ 1483360 h 2926080"/>
                <a:gd name="connsiteX16" fmla="*/ 426720 w 2255520"/>
                <a:gd name="connsiteY16" fmla="*/ 1564640 h 2926080"/>
                <a:gd name="connsiteX17" fmla="*/ 386080 w 2255520"/>
                <a:gd name="connsiteY17" fmla="*/ 1625600 h 2926080"/>
                <a:gd name="connsiteX18" fmla="*/ 264160 w 2255520"/>
                <a:gd name="connsiteY18" fmla="*/ 1666240 h 2926080"/>
                <a:gd name="connsiteX19" fmla="*/ 203200 w 2255520"/>
                <a:gd name="connsiteY19" fmla="*/ 1686560 h 2926080"/>
                <a:gd name="connsiteX20" fmla="*/ 81280 w 2255520"/>
                <a:gd name="connsiteY20" fmla="*/ 1767840 h 2926080"/>
                <a:gd name="connsiteX21" fmla="*/ 20320 w 2255520"/>
                <a:gd name="connsiteY21" fmla="*/ 1971040 h 2926080"/>
                <a:gd name="connsiteX22" fmla="*/ 81280 w 2255520"/>
                <a:gd name="connsiteY22" fmla="*/ 2092960 h 2926080"/>
                <a:gd name="connsiteX23" fmla="*/ 142240 w 2255520"/>
                <a:gd name="connsiteY23" fmla="*/ 2113280 h 2926080"/>
                <a:gd name="connsiteX24" fmla="*/ 243840 w 2255520"/>
                <a:gd name="connsiteY24" fmla="*/ 2235200 h 2926080"/>
                <a:gd name="connsiteX25" fmla="*/ 304800 w 2255520"/>
                <a:gd name="connsiteY25" fmla="*/ 2275840 h 2926080"/>
                <a:gd name="connsiteX26" fmla="*/ 284480 w 2255520"/>
                <a:gd name="connsiteY26" fmla="*/ 2458720 h 2926080"/>
                <a:gd name="connsiteX27" fmla="*/ 182880 w 2255520"/>
                <a:gd name="connsiteY27" fmla="*/ 2540000 h 2926080"/>
                <a:gd name="connsiteX28" fmla="*/ 121920 w 2255520"/>
                <a:gd name="connsiteY28" fmla="*/ 2580640 h 2926080"/>
                <a:gd name="connsiteX29" fmla="*/ 81280 w 2255520"/>
                <a:gd name="connsiteY29" fmla="*/ 2641600 h 2926080"/>
                <a:gd name="connsiteX30" fmla="*/ 20320 w 2255520"/>
                <a:gd name="connsiteY30" fmla="*/ 2682240 h 2926080"/>
                <a:gd name="connsiteX31" fmla="*/ 0 w 2255520"/>
                <a:gd name="connsiteY31" fmla="*/ 2743200 h 2926080"/>
                <a:gd name="connsiteX32" fmla="*/ 121920 w 2255520"/>
                <a:gd name="connsiteY32" fmla="*/ 2804160 h 2926080"/>
                <a:gd name="connsiteX33" fmla="*/ 304800 w 2255520"/>
                <a:gd name="connsiteY33" fmla="*/ 2865120 h 2926080"/>
                <a:gd name="connsiteX34" fmla="*/ 365760 w 2255520"/>
                <a:gd name="connsiteY34" fmla="*/ 2885440 h 2926080"/>
                <a:gd name="connsiteX35" fmla="*/ 650240 w 2255520"/>
                <a:gd name="connsiteY35" fmla="*/ 2926080 h 2926080"/>
                <a:gd name="connsiteX36" fmla="*/ 1016000 w 2255520"/>
                <a:gd name="connsiteY36" fmla="*/ 2905760 h 2926080"/>
                <a:gd name="connsiteX37" fmla="*/ 1117600 w 2255520"/>
                <a:gd name="connsiteY37" fmla="*/ 2885440 h 2926080"/>
                <a:gd name="connsiteX38" fmla="*/ 1361440 w 2255520"/>
                <a:gd name="connsiteY38" fmla="*/ 2844800 h 2926080"/>
                <a:gd name="connsiteX39" fmla="*/ 1463040 w 2255520"/>
                <a:gd name="connsiteY39" fmla="*/ 2824480 h 2926080"/>
                <a:gd name="connsiteX40" fmla="*/ 1584960 w 2255520"/>
                <a:gd name="connsiteY40" fmla="*/ 2783840 h 2926080"/>
                <a:gd name="connsiteX41" fmla="*/ 1645920 w 2255520"/>
                <a:gd name="connsiteY41" fmla="*/ 2763520 h 2926080"/>
                <a:gd name="connsiteX42" fmla="*/ 1706880 w 2255520"/>
                <a:gd name="connsiteY42" fmla="*/ 2743200 h 2926080"/>
                <a:gd name="connsiteX43" fmla="*/ 1889760 w 2255520"/>
                <a:gd name="connsiteY43" fmla="*/ 2621280 h 2926080"/>
                <a:gd name="connsiteX44" fmla="*/ 1950720 w 2255520"/>
                <a:gd name="connsiteY44" fmla="*/ 2580640 h 2926080"/>
                <a:gd name="connsiteX45" fmla="*/ 2011680 w 2255520"/>
                <a:gd name="connsiteY45" fmla="*/ 2540000 h 2926080"/>
                <a:gd name="connsiteX46" fmla="*/ 2092960 w 2255520"/>
                <a:gd name="connsiteY46" fmla="*/ 2418080 h 2926080"/>
                <a:gd name="connsiteX47" fmla="*/ 2113280 w 2255520"/>
                <a:gd name="connsiteY47" fmla="*/ 2357120 h 2926080"/>
                <a:gd name="connsiteX48" fmla="*/ 2153920 w 2255520"/>
                <a:gd name="connsiteY48" fmla="*/ 2296160 h 2926080"/>
                <a:gd name="connsiteX49" fmla="*/ 2194560 w 2255520"/>
                <a:gd name="connsiteY49" fmla="*/ 2174240 h 2926080"/>
                <a:gd name="connsiteX50" fmla="*/ 2235200 w 2255520"/>
                <a:gd name="connsiteY50" fmla="*/ 2092960 h 2926080"/>
                <a:gd name="connsiteX51" fmla="*/ 2255520 w 2255520"/>
                <a:gd name="connsiteY51" fmla="*/ 1971040 h 2926080"/>
                <a:gd name="connsiteX52" fmla="*/ 2214880 w 2255520"/>
                <a:gd name="connsiteY52" fmla="*/ 1280160 h 2926080"/>
                <a:gd name="connsiteX53" fmla="*/ 2174240 w 2255520"/>
                <a:gd name="connsiteY53" fmla="*/ 629920 h 2926080"/>
                <a:gd name="connsiteX54" fmla="*/ 2153920 w 2255520"/>
                <a:gd name="connsiteY54" fmla="*/ 528320 h 2926080"/>
                <a:gd name="connsiteX55" fmla="*/ 1991360 w 2255520"/>
                <a:gd name="connsiteY55" fmla="*/ 386080 h 2926080"/>
                <a:gd name="connsiteX56" fmla="*/ 1930400 w 2255520"/>
                <a:gd name="connsiteY56" fmla="*/ 345440 h 2926080"/>
                <a:gd name="connsiteX57" fmla="*/ 1869440 w 2255520"/>
                <a:gd name="connsiteY57" fmla="*/ 284480 h 2926080"/>
                <a:gd name="connsiteX58" fmla="*/ 1747520 w 2255520"/>
                <a:gd name="connsiteY58" fmla="*/ 203200 h 2926080"/>
                <a:gd name="connsiteX59" fmla="*/ 1686560 w 2255520"/>
                <a:gd name="connsiteY59" fmla="*/ 162560 h 2926080"/>
                <a:gd name="connsiteX60" fmla="*/ 1625600 w 2255520"/>
                <a:gd name="connsiteY60" fmla="*/ 121920 h 2926080"/>
                <a:gd name="connsiteX61" fmla="*/ 1564640 w 2255520"/>
                <a:gd name="connsiteY61" fmla="*/ 81280 h 2926080"/>
                <a:gd name="connsiteX62" fmla="*/ 1442720 w 2255520"/>
                <a:gd name="connsiteY62" fmla="*/ 40640 h 2926080"/>
                <a:gd name="connsiteX63" fmla="*/ 1381760 w 2255520"/>
                <a:gd name="connsiteY63" fmla="*/ 20320 h 2926080"/>
                <a:gd name="connsiteX64" fmla="*/ 1259840 w 2255520"/>
                <a:gd name="connsiteY64" fmla="*/ 0 h 2926080"/>
                <a:gd name="connsiteX65" fmla="*/ 873760 w 2255520"/>
                <a:gd name="connsiteY65" fmla="*/ 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255520" h="2926080">
                  <a:moveTo>
                    <a:pt x="873760" y="0"/>
                  </a:moveTo>
                  <a:cubicBezTo>
                    <a:pt x="866272" y="52419"/>
                    <a:pt x="861493" y="146455"/>
                    <a:pt x="833120" y="203200"/>
                  </a:cubicBezTo>
                  <a:cubicBezTo>
                    <a:pt x="822198" y="225043"/>
                    <a:pt x="804597" y="242956"/>
                    <a:pt x="792480" y="264160"/>
                  </a:cubicBezTo>
                  <a:cubicBezTo>
                    <a:pt x="777451" y="290460"/>
                    <a:pt x="766869" y="319140"/>
                    <a:pt x="751840" y="345440"/>
                  </a:cubicBezTo>
                  <a:cubicBezTo>
                    <a:pt x="739723" y="366644"/>
                    <a:pt x="721119" y="384083"/>
                    <a:pt x="711200" y="406400"/>
                  </a:cubicBezTo>
                  <a:cubicBezTo>
                    <a:pt x="693802" y="445546"/>
                    <a:pt x="694322" y="492676"/>
                    <a:pt x="670560" y="528320"/>
                  </a:cubicBezTo>
                  <a:cubicBezTo>
                    <a:pt x="657013" y="548640"/>
                    <a:pt x="639839" y="566963"/>
                    <a:pt x="629920" y="589280"/>
                  </a:cubicBezTo>
                  <a:cubicBezTo>
                    <a:pt x="612522" y="628426"/>
                    <a:pt x="589280" y="711200"/>
                    <a:pt x="589280" y="711200"/>
                  </a:cubicBezTo>
                  <a:cubicBezTo>
                    <a:pt x="596053" y="758613"/>
                    <a:pt x="592407" y="808738"/>
                    <a:pt x="609600" y="853440"/>
                  </a:cubicBezTo>
                  <a:cubicBezTo>
                    <a:pt x="627134" y="899028"/>
                    <a:pt x="663787" y="934720"/>
                    <a:pt x="690880" y="975360"/>
                  </a:cubicBezTo>
                  <a:cubicBezTo>
                    <a:pt x="704427" y="995680"/>
                    <a:pt x="723797" y="1013152"/>
                    <a:pt x="731520" y="1036320"/>
                  </a:cubicBezTo>
                  <a:lnTo>
                    <a:pt x="772160" y="1158240"/>
                  </a:lnTo>
                  <a:cubicBezTo>
                    <a:pt x="765387" y="1212427"/>
                    <a:pt x="761609" y="1267072"/>
                    <a:pt x="751840" y="1320800"/>
                  </a:cubicBezTo>
                  <a:cubicBezTo>
                    <a:pt x="748008" y="1341874"/>
                    <a:pt x="746666" y="1366614"/>
                    <a:pt x="731520" y="1381760"/>
                  </a:cubicBezTo>
                  <a:cubicBezTo>
                    <a:pt x="696983" y="1416297"/>
                    <a:pt x="655937" y="1447594"/>
                    <a:pt x="609600" y="1463040"/>
                  </a:cubicBezTo>
                  <a:cubicBezTo>
                    <a:pt x="589280" y="1469813"/>
                    <a:pt x="567364" y="1472958"/>
                    <a:pt x="548640" y="1483360"/>
                  </a:cubicBezTo>
                  <a:cubicBezTo>
                    <a:pt x="505943" y="1507080"/>
                    <a:pt x="426720" y="1564640"/>
                    <a:pt x="426720" y="1564640"/>
                  </a:cubicBezTo>
                  <a:cubicBezTo>
                    <a:pt x="413173" y="1584960"/>
                    <a:pt x="406789" y="1612657"/>
                    <a:pt x="386080" y="1625600"/>
                  </a:cubicBezTo>
                  <a:cubicBezTo>
                    <a:pt x="349753" y="1648304"/>
                    <a:pt x="304800" y="1652693"/>
                    <a:pt x="264160" y="1666240"/>
                  </a:cubicBezTo>
                  <a:cubicBezTo>
                    <a:pt x="243840" y="1673013"/>
                    <a:pt x="221022" y="1674679"/>
                    <a:pt x="203200" y="1686560"/>
                  </a:cubicBezTo>
                  <a:lnTo>
                    <a:pt x="81280" y="1767840"/>
                  </a:lnTo>
                  <a:cubicBezTo>
                    <a:pt x="31809" y="1916254"/>
                    <a:pt x="51030" y="1848201"/>
                    <a:pt x="20320" y="1971040"/>
                  </a:cubicBezTo>
                  <a:cubicBezTo>
                    <a:pt x="33706" y="2011198"/>
                    <a:pt x="45470" y="2064312"/>
                    <a:pt x="81280" y="2092960"/>
                  </a:cubicBezTo>
                  <a:cubicBezTo>
                    <a:pt x="98006" y="2106340"/>
                    <a:pt x="121920" y="2106507"/>
                    <a:pt x="142240" y="2113280"/>
                  </a:cubicBezTo>
                  <a:cubicBezTo>
                    <a:pt x="182200" y="2173220"/>
                    <a:pt x="185168" y="2186307"/>
                    <a:pt x="243840" y="2235200"/>
                  </a:cubicBezTo>
                  <a:cubicBezTo>
                    <a:pt x="262601" y="2250834"/>
                    <a:pt x="284480" y="2262293"/>
                    <a:pt x="304800" y="2275840"/>
                  </a:cubicBezTo>
                  <a:cubicBezTo>
                    <a:pt x="298027" y="2336800"/>
                    <a:pt x="299356" y="2399216"/>
                    <a:pt x="284480" y="2458720"/>
                  </a:cubicBezTo>
                  <a:cubicBezTo>
                    <a:pt x="264906" y="2537015"/>
                    <a:pt x="238112" y="2512384"/>
                    <a:pt x="182880" y="2540000"/>
                  </a:cubicBezTo>
                  <a:cubicBezTo>
                    <a:pt x="161037" y="2550922"/>
                    <a:pt x="142240" y="2567093"/>
                    <a:pt x="121920" y="2580640"/>
                  </a:cubicBezTo>
                  <a:cubicBezTo>
                    <a:pt x="108373" y="2600960"/>
                    <a:pt x="98549" y="2624331"/>
                    <a:pt x="81280" y="2641600"/>
                  </a:cubicBezTo>
                  <a:cubicBezTo>
                    <a:pt x="64011" y="2658869"/>
                    <a:pt x="35576" y="2663170"/>
                    <a:pt x="20320" y="2682240"/>
                  </a:cubicBezTo>
                  <a:cubicBezTo>
                    <a:pt x="6940" y="2698966"/>
                    <a:pt x="6773" y="2722880"/>
                    <a:pt x="0" y="2743200"/>
                  </a:cubicBezTo>
                  <a:cubicBezTo>
                    <a:pt x="222321" y="2817307"/>
                    <a:pt x="-114425" y="2699118"/>
                    <a:pt x="121920" y="2804160"/>
                  </a:cubicBezTo>
                  <a:lnTo>
                    <a:pt x="304800" y="2865120"/>
                  </a:lnTo>
                  <a:cubicBezTo>
                    <a:pt x="325120" y="2871893"/>
                    <a:pt x="344556" y="2882411"/>
                    <a:pt x="365760" y="2885440"/>
                  </a:cubicBezTo>
                  <a:lnTo>
                    <a:pt x="650240" y="2926080"/>
                  </a:lnTo>
                  <a:cubicBezTo>
                    <a:pt x="772160" y="2919307"/>
                    <a:pt x="894351" y="2916338"/>
                    <a:pt x="1016000" y="2905760"/>
                  </a:cubicBezTo>
                  <a:cubicBezTo>
                    <a:pt x="1050408" y="2902768"/>
                    <a:pt x="1083588" y="2891442"/>
                    <a:pt x="1117600" y="2885440"/>
                  </a:cubicBezTo>
                  <a:cubicBezTo>
                    <a:pt x="1198747" y="2871120"/>
                    <a:pt x="1280639" y="2860960"/>
                    <a:pt x="1361440" y="2844800"/>
                  </a:cubicBezTo>
                  <a:cubicBezTo>
                    <a:pt x="1395307" y="2838027"/>
                    <a:pt x="1429720" y="2833567"/>
                    <a:pt x="1463040" y="2824480"/>
                  </a:cubicBezTo>
                  <a:cubicBezTo>
                    <a:pt x="1504369" y="2813208"/>
                    <a:pt x="1544320" y="2797387"/>
                    <a:pt x="1584960" y="2783840"/>
                  </a:cubicBezTo>
                  <a:lnTo>
                    <a:pt x="1645920" y="2763520"/>
                  </a:lnTo>
                  <a:cubicBezTo>
                    <a:pt x="1666240" y="2756747"/>
                    <a:pt x="1689058" y="2755081"/>
                    <a:pt x="1706880" y="2743200"/>
                  </a:cubicBezTo>
                  <a:lnTo>
                    <a:pt x="1889760" y="2621280"/>
                  </a:lnTo>
                  <a:lnTo>
                    <a:pt x="1950720" y="2580640"/>
                  </a:lnTo>
                  <a:lnTo>
                    <a:pt x="2011680" y="2540000"/>
                  </a:lnTo>
                  <a:cubicBezTo>
                    <a:pt x="2038773" y="2499360"/>
                    <a:pt x="2077514" y="2464417"/>
                    <a:pt x="2092960" y="2418080"/>
                  </a:cubicBezTo>
                  <a:cubicBezTo>
                    <a:pt x="2099733" y="2397760"/>
                    <a:pt x="2103701" y="2376278"/>
                    <a:pt x="2113280" y="2357120"/>
                  </a:cubicBezTo>
                  <a:cubicBezTo>
                    <a:pt x="2124202" y="2335277"/>
                    <a:pt x="2144001" y="2318477"/>
                    <a:pt x="2153920" y="2296160"/>
                  </a:cubicBezTo>
                  <a:cubicBezTo>
                    <a:pt x="2171318" y="2257014"/>
                    <a:pt x="2175402" y="2212556"/>
                    <a:pt x="2194560" y="2174240"/>
                  </a:cubicBezTo>
                  <a:lnTo>
                    <a:pt x="2235200" y="2092960"/>
                  </a:lnTo>
                  <a:cubicBezTo>
                    <a:pt x="2241973" y="2052320"/>
                    <a:pt x="2255520" y="2012241"/>
                    <a:pt x="2255520" y="1971040"/>
                  </a:cubicBezTo>
                  <a:cubicBezTo>
                    <a:pt x="2255520" y="1606697"/>
                    <a:pt x="2245673" y="1557298"/>
                    <a:pt x="2214880" y="1280160"/>
                  </a:cubicBezTo>
                  <a:cubicBezTo>
                    <a:pt x="2203826" y="1025910"/>
                    <a:pt x="2207088" y="859853"/>
                    <a:pt x="2174240" y="629920"/>
                  </a:cubicBezTo>
                  <a:cubicBezTo>
                    <a:pt x="2169356" y="595730"/>
                    <a:pt x="2166047" y="560658"/>
                    <a:pt x="2153920" y="528320"/>
                  </a:cubicBezTo>
                  <a:cubicBezTo>
                    <a:pt x="2125698" y="453061"/>
                    <a:pt x="2054578" y="428225"/>
                    <a:pt x="1991360" y="386080"/>
                  </a:cubicBezTo>
                  <a:cubicBezTo>
                    <a:pt x="1971040" y="372533"/>
                    <a:pt x="1947669" y="362709"/>
                    <a:pt x="1930400" y="345440"/>
                  </a:cubicBezTo>
                  <a:cubicBezTo>
                    <a:pt x="1910080" y="325120"/>
                    <a:pt x="1892123" y="302123"/>
                    <a:pt x="1869440" y="284480"/>
                  </a:cubicBezTo>
                  <a:cubicBezTo>
                    <a:pt x="1830886" y="254493"/>
                    <a:pt x="1788160" y="230293"/>
                    <a:pt x="1747520" y="203200"/>
                  </a:cubicBezTo>
                  <a:lnTo>
                    <a:pt x="1686560" y="162560"/>
                  </a:lnTo>
                  <a:lnTo>
                    <a:pt x="1625600" y="121920"/>
                  </a:lnTo>
                  <a:cubicBezTo>
                    <a:pt x="1605280" y="108373"/>
                    <a:pt x="1587808" y="89003"/>
                    <a:pt x="1564640" y="81280"/>
                  </a:cubicBezTo>
                  <a:lnTo>
                    <a:pt x="1442720" y="40640"/>
                  </a:lnTo>
                  <a:cubicBezTo>
                    <a:pt x="1422400" y="33867"/>
                    <a:pt x="1402888" y="23841"/>
                    <a:pt x="1381760" y="20320"/>
                  </a:cubicBezTo>
                  <a:lnTo>
                    <a:pt x="1259840" y="0"/>
                  </a:lnTo>
                  <a:lnTo>
                    <a:pt x="87376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55939" y="4553661"/>
              <a:ext cx="1659429" cy="784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Shahidi</a:t>
              </a:r>
            </a:p>
            <a:p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Graphics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A0380A-F2FD-3A4A-81C7-B50FC5EE0721}"/>
              </a:ext>
            </a:extLst>
          </p:cNvPr>
          <p:cNvGrpSpPr/>
          <p:nvPr/>
        </p:nvGrpSpPr>
        <p:grpSpPr>
          <a:xfrm>
            <a:off x="2113279" y="2484532"/>
            <a:ext cx="3510417" cy="3794348"/>
            <a:chOff x="2113279" y="2484532"/>
            <a:chExt cx="3510417" cy="379434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15016A-1BFB-C04C-95BF-9F6D030AE914}"/>
                </a:ext>
              </a:extLst>
            </p:cNvPr>
            <p:cNvSpPr/>
            <p:nvPr/>
          </p:nvSpPr>
          <p:spPr>
            <a:xfrm>
              <a:off x="2113279" y="2484532"/>
              <a:ext cx="3510417" cy="3794348"/>
            </a:xfrm>
            <a:custGeom>
              <a:avLst/>
              <a:gdLst>
                <a:gd name="connsiteX0" fmla="*/ 2377440 w 2763520"/>
                <a:gd name="connsiteY0" fmla="*/ 20320 h 2987040"/>
                <a:gd name="connsiteX1" fmla="*/ 2296160 w 2763520"/>
                <a:gd name="connsiteY1" fmla="*/ 40640 h 2987040"/>
                <a:gd name="connsiteX2" fmla="*/ 1767840 w 2763520"/>
                <a:gd name="connsiteY2" fmla="*/ 0 h 2987040"/>
                <a:gd name="connsiteX3" fmla="*/ 995680 w 2763520"/>
                <a:gd name="connsiteY3" fmla="*/ 20320 h 2987040"/>
                <a:gd name="connsiteX4" fmla="*/ 873760 w 2763520"/>
                <a:gd name="connsiteY4" fmla="*/ 60960 h 2987040"/>
                <a:gd name="connsiteX5" fmla="*/ 812800 w 2763520"/>
                <a:gd name="connsiteY5" fmla="*/ 81280 h 2987040"/>
                <a:gd name="connsiteX6" fmla="*/ 751840 w 2763520"/>
                <a:gd name="connsiteY6" fmla="*/ 101600 h 2987040"/>
                <a:gd name="connsiteX7" fmla="*/ 629920 w 2763520"/>
                <a:gd name="connsiteY7" fmla="*/ 182880 h 2987040"/>
                <a:gd name="connsiteX8" fmla="*/ 568960 w 2763520"/>
                <a:gd name="connsiteY8" fmla="*/ 223520 h 2987040"/>
                <a:gd name="connsiteX9" fmla="*/ 508000 w 2763520"/>
                <a:gd name="connsiteY9" fmla="*/ 264160 h 2987040"/>
                <a:gd name="connsiteX10" fmla="*/ 386080 w 2763520"/>
                <a:gd name="connsiteY10" fmla="*/ 365760 h 2987040"/>
                <a:gd name="connsiteX11" fmla="*/ 345440 w 2763520"/>
                <a:gd name="connsiteY11" fmla="*/ 426720 h 2987040"/>
                <a:gd name="connsiteX12" fmla="*/ 284480 w 2763520"/>
                <a:gd name="connsiteY12" fmla="*/ 467360 h 2987040"/>
                <a:gd name="connsiteX13" fmla="*/ 264160 w 2763520"/>
                <a:gd name="connsiteY13" fmla="*/ 528320 h 2987040"/>
                <a:gd name="connsiteX14" fmla="*/ 182880 w 2763520"/>
                <a:gd name="connsiteY14" fmla="*/ 650240 h 2987040"/>
                <a:gd name="connsiteX15" fmla="*/ 142240 w 2763520"/>
                <a:gd name="connsiteY15" fmla="*/ 711200 h 2987040"/>
                <a:gd name="connsiteX16" fmla="*/ 101600 w 2763520"/>
                <a:gd name="connsiteY16" fmla="*/ 833120 h 2987040"/>
                <a:gd name="connsiteX17" fmla="*/ 40640 w 2763520"/>
                <a:gd name="connsiteY17" fmla="*/ 1016000 h 2987040"/>
                <a:gd name="connsiteX18" fmla="*/ 20320 w 2763520"/>
                <a:gd name="connsiteY18" fmla="*/ 1076960 h 2987040"/>
                <a:gd name="connsiteX19" fmla="*/ 0 w 2763520"/>
                <a:gd name="connsiteY19" fmla="*/ 1137920 h 2987040"/>
                <a:gd name="connsiteX20" fmla="*/ 20320 w 2763520"/>
                <a:gd name="connsiteY20" fmla="*/ 1727200 h 2987040"/>
                <a:gd name="connsiteX21" fmla="*/ 60960 w 2763520"/>
                <a:gd name="connsiteY21" fmla="*/ 1849120 h 2987040"/>
                <a:gd name="connsiteX22" fmla="*/ 81280 w 2763520"/>
                <a:gd name="connsiteY22" fmla="*/ 1930400 h 2987040"/>
                <a:gd name="connsiteX23" fmla="*/ 142240 w 2763520"/>
                <a:gd name="connsiteY23" fmla="*/ 2113280 h 2987040"/>
                <a:gd name="connsiteX24" fmla="*/ 162560 w 2763520"/>
                <a:gd name="connsiteY24" fmla="*/ 2174240 h 2987040"/>
                <a:gd name="connsiteX25" fmla="*/ 182880 w 2763520"/>
                <a:gd name="connsiteY25" fmla="*/ 2235200 h 2987040"/>
                <a:gd name="connsiteX26" fmla="*/ 223520 w 2763520"/>
                <a:gd name="connsiteY26" fmla="*/ 2296160 h 2987040"/>
                <a:gd name="connsiteX27" fmla="*/ 243840 w 2763520"/>
                <a:gd name="connsiteY27" fmla="*/ 2357120 h 2987040"/>
                <a:gd name="connsiteX28" fmla="*/ 304800 w 2763520"/>
                <a:gd name="connsiteY28" fmla="*/ 2397760 h 2987040"/>
                <a:gd name="connsiteX29" fmla="*/ 447040 w 2763520"/>
                <a:gd name="connsiteY29" fmla="*/ 2560320 h 2987040"/>
                <a:gd name="connsiteX30" fmla="*/ 487680 w 2763520"/>
                <a:gd name="connsiteY30" fmla="*/ 2621280 h 2987040"/>
                <a:gd name="connsiteX31" fmla="*/ 609600 w 2763520"/>
                <a:gd name="connsiteY31" fmla="*/ 2722880 h 2987040"/>
                <a:gd name="connsiteX32" fmla="*/ 711200 w 2763520"/>
                <a:gd name="connsiteY32" fmla="*/ 2824480 h 2987040"/>
                <a:gd name="connsiteX33" fmla="*/ 751840 w 2763520"/>
                <a:gd name="connsiteY33" fmla="*/ 2885440 h 2987040"/>
                <a:gd name="connsiteX34" fmla="*/ 812800 w 2763520"/>
                <a:gd name="connsiteY34" fmla="*/ 2905760 h 2987040"/>
                <a:gd name="connsiteX35" fmla="*/ 873760 w 2763520"/>
                <a:gd name="connsiteY35" fmla="*/ 2946400 h 2987040"/>
                <a:gd name="connsiteX36" fmla="*/ 955040 w 2763520"/>
                <a:gd name="connsiteY36" fmla="*/ 2966720 h 2987040"/>
                <a:gd name="connsiteX37" fmla="*/ 1016000 w 2763520"/>
                <a:gd name="connsiteY37" fmla="*/ 2987040 h 2987040"/>
                <a:gd name="connsiteX38" fmla="*/ 1747520 w 2763520"/>
                <a:gd name="connsiteY38" fmla="*/ 2966720 h 2987040"/>
                <a:gd name="connsiteX39" fmla="*/ 1869440 w 2763520"/>
                <a:gd name="connsiteY39" fmla="*/ 2926080 h 2987040"/>
                <a:gd name="connsiteX40" fmla="*/ 1930400 w 2763520"/>
                <a:gd name="connsiteY40" fmla="*/ 2905760 h 2987040"/>
                <a:gd name="connsiteX41" fmla="*/ 1971040 w 2763520"/>
                <a:gd name="connsiteY41" fmla="*/ 2844800 h 2987040"/>
                <a:gd name="connsiteX42" fmla="*/ 2113280 w 2763520"/>
                <a:gd name="connsiteY42" fmla="*/ 2824480 h 2987040"/>
                <a:gd name="connsiteX43" fmla="*/ 2133600 w 2763520"/>
                <a:gd name="connsiteY43" fmla="*/ 2702560 h 2987040"/>
                <a:gd name="connsiteX44" fmla="*/ 2194560 w 2763520"/>
                <a:gd name="connsiteY44" fmla="*/ 2580640 h 2987040"/>
                <a:gd name="connsiteX45" fmla="*/ 2153920 w 2763520"/>
                <a:gd name="connsiteY45" fmla="*/ 2418080 h 2987040"/>
                <a:gd name="connsiteX46" fmla="*/ 2113280 w 2763520"/>
                <a:gd name="connsiteY46" fmla="*/ 2357120 h 2987040"/>
                <a:gd name="connsiteX47" fmla="*/ 1991360 w 2763520"/>
                <a:gd name="connsiteY47" fmla="*/ 2275840 h 2987040"/>
                <a:gd name="connsiteX48" fmla="*/ 1930400 w 2763520"/>
                <a:gd name="connsiteY48" fmla="*/ 2235200 h 2987040"/>
                <a:gd name="connsiteX49" fmla="*/ 1889760 w 2763520"/>
                <a:gd name="connsiteY49" fmla="*/ 2174240 h 2987040"/>
                <a:gd name="connsiteX50" fmla="*/ 1828800 w 2763520"/>
                <a:gd name="connsiteY50" fmla="*/ 2113280 h 2987040"/>
                <a:gd name="connsiteX51" fmla="*/ 1808480 w 2763520"/>
                <a:gd name="connsiteY51" fmla="*/ 2052320 h 2987040"/>
                <a:gd name="connsiteX52" fmla="*/ 1869440 w 2763520"/>
                <a:gd name="connsiteY52" fmla="*/ 2011680 h 2987040"/>
                <a:gd name="connsiteX53" fmla="*/ 1950720 w 2763520"/>
                <a:gd name="connsiteY53" fmla="*/ 1889760 h 2987040"/>
                <a:gd name="connsiteX54" fmla="*/ 2011680 w 2763520"/>
                <a:gd name="connsiteY54" fmla="*/ 1828800 h 2987040"/>
                <a:gd name="connsiteX55" fmla="*/ 2032000 w 2763520"/>
                <a:gd name="connsiteY55" fmla="*/ 1767840 h 2987040"/>
                <a:gd name="connsiteX56" fmla="*/ 2235200 w 2763520"/>
                <a:gd name="connsiteY56" fmla="*/ 1645920 h 2987040"/>
                <a:gd name="connsiteX57" fmla="*/ 2296160 w 2763520"/>
                <a:gd name="connsiteY57" fmla="*/ 1625600 h 2987040"/>
                <a:gd name="connsiteX58" fmla="*/ 2357120 w 2763520"/>
                <a:gd name="connsiteY58" fmla="*/ 1584960 h 2987040"/>
                <a:gd name="connsiteX59" fmla="*/ 2418080 w 2763520"/>
                <a:gd name="connsiteY59" fmla="*/ 1564640 h 2987040"/>
                <a:gd name="connsiteX60" fmla="*/ 2540000 w 2763520"/>
                <a:gd name="connsiteY60" fmla="*/ 1483360 h 2987040"/>
                <a:gd name="connsiteX61" fmla="*/ 2560320 w 2763520"/>
                <a:gd name="connsiteY61" fmla="*/ 1117600 h 2987040"/>
                <a:gd name="connsiteX62" fmla="*/ 2519680 w 2763520"/>
                <a:gd name="connsiteY62" fmla="*/ 1056640 h 2987040"/>
                <a:gd name="connsiteX63" fmla="*/ 2479040 w 2763520"/>
                <a:gd name="connsiteY63" fmla="*/ 934720 h 2987040"/>
                <a:gd name="connsiteX64" fmla="*/ 2519680 w 2763520"/>
                <a:gd name="connsiteY64" fmla="*/ 812800 h 2987040"/>
                <a:gd name="connsiteX65" fmla="*/ 2600960 w 2763520"/>
                <a:gd name="connsiteY65" fmla="*/ 690880 h 2987040"/>
                <a:gd name="connsiteX66" fmla="*/ 2641600 w 2763520"/>
                <a:gd name="connsiteY66" fmla="*/ 629920 h 2987040"/>
                <a:gd name="connsiteX67" fmla="*/ 2702560 w 2763520"/>
                <a:gd name="connsiteY67" fmla="*/ 447040 h 2987040"/>
                <a:gd name="connsiteX68" fmla="*/ 2722880 w 2763520"/>
                <a:gd name="connsiteY68" fmla="*/ 386080 h 2987040"/>
                <a:gd name="connsiteX69" fmla="*/ 2763520 w 2763520"/>
                <a:gd name="connsiteY69" fmla="*/ 223520 h 2987040"/>
                <a:gd name="connsiteX70" fmla="*/ 2743200 w 2763520"/>
                <a:gd name="connsiteY70" fmla="*/ 81280 h 2987040"/>
                <a:gd name="connsiteX71" fmla="*/ 2540000 w 2763520"/>
                <a:gd name="connsiteY71" fmla="*/ 20320 h 2987040"/>
                <a:gd name="connsiteX72" fmla="*/ 2499360 w 2763520"/>
                <a:gd name="connsiteY72" fmla="*/ 20320 h 29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763520" h="2987040">
                  <a:moveTo>
                    <a:pt x="2377440" y="20320"/>
                  </a:moveTo>
                  <a:cubicBezTo>
                    <a:pt x="2350347" y="27093"/>
                    <a:pt x="2324087" y="40640"/>
                    <a:pt x="2296160" y="40640"/>
                  </a:cubicBezTo>
                  <a:cubicBezTo>
                    <a:pt x="2062669" y="40640"/>
                    <a:pt x="1968029" y="25024"/>
                    <a:pt x="1767840" y="0"/>
                  </a:cubicBezTo>
                  <a:cubicBezTo>
                    <a:pt x="1510453" y="6773"/>
                    <a:pt x="1252559" y="2805"/>
                    <a:pt x="995680" y="20320"/>
                  </a:cubicBezTo>
                  <a:cubicBezTo>
                    <a:pt x="952941" y="23234"/>
                    <a:pt x="914400" y="47413"/>
                    <a:pt x="873760" y="60960"/>
                  </a:cubicBezTo>
                  <a:lnTo>
                    <a:pt x="812800" y="81280"/>
                  </a:lnTo>
                  <a:cubicBezTo>
                    <a:pt x="792480" y="88053"/>
                    <a:pt x="769662" y="89719"/>
                    <a:pt x="751840" y="101600"/>
                  </a:cubicBezTo>
                  <a:lnTo>
                    <a:pt x="629920" y="182880"/>
                  </a:lnTo>
                  <a:lnTo>
                    <a:pt x="568960" y="223520"/>
                  </a:lnTo>
                  <a:cubicBezTo>
                    <a:pt x="548640" y="237067"/>
                    <a:pt x="525269" y="246891"/>
                    <a:pt x="508000" y="264160"/>
                  </a:cubicBezTo>
                  <a:cubicBezTo>
                    <a:pt x="429771" y="342389"/>
                    <a:pt x="470950" y="309180"/>
                    <a:pt x="386080" y="365760"/>
                  </a:cubicBezTo>
                  <a:cubicBezTo>
                    <a:pt x="372533" y="386080"/>
                    <a:pt x="362709" y="409451"/>
                    <a:pt x="345440" y="426720"/>
                  </a:cubicBezTo>
                  <a:cubicBezTo>
                    <a:pt x="328171" y="443989"/>
                    <a:pt x="299736" y="448290"/>
                    <a:pt x="284480" y="467360"/>
                  </a:cubicBezTo>
                  <a:cubicBezTo>
                    <a:pt x="271100" y="484086"/>
                    <a:pt x="274562" y="509596"/>
                    <a:pt x="264160" y="528320"/>
                  </a:cubicBezTo>
                  <a:cubicBezTo>
                    <a:pt x="240440" y="571017"/>
                    <a:pt x="209973" y="609600"/>
                    <a:pt x="182880" y="650240"/>
                  </a:cubicBezTo>
                  <a:cubicBezTo>
                    <a:pt x="169333" y="670560"/>
                    <a:pt x="149963" y="688032"/>
                    <a:pt x="142240" y="711200"/>
                  </a:cubicBezTo>
                  <a:lnTo>
                    <a:pt x="101600" y="833120"/>
                  </a:lnTo>
                  <a:lnTo>
                    <a:pt x="40640" y="1016000"/>
                  </a:lnTo>
                  <a:lnTo>
                    <a:pt x="20320" y="1076960"/>
                  </a:lnTo>
                  <a:lnTo>
                    <a:pt x="0" y="1137920"/>
                  </a:lnTo>
                  <a:cubicBezTo>
                    <a:pt x="6773" y="1334347"/>
                    <a:pt x="3535" y="1531375"/>
                    <a:pt x="20320" y="1727200"/>
                  </a:cubicBezTo>
                  <a:cubicBezTo>
                    <a:pt x="23978" y="1769882"/>
                    <a:pt x="50570" y="1807561"/>
                    <a:pt x="60960" y="1849120"/>
                  </a:cubicBezTo>
                  <a:cubicBezTo>
                    <a:pt x="67733" y="1876213"/>
                    <a:pt x="73255" y="1903651"/>
                    <a:pt x="81280" y="1930400"/>
                  </a:cubicBezTo>
                  <a:lnTo>
                    <a:pt x="142240" y="2113280"/>
                  </a:lnTo>
                  <a:lnTo>
                    <a:pt x="162560" y="2174240"/>
                  </a:lnTo>
                  <a:cubicBezTo>
                    <a:pt x="169333" y="2194560"/>
                    <a:pt x="170999" y="2217378"/>
                    <a:pt x="182880" y="2235200"/>
                  </a:cubicBezTo>
                  <a:cubicBezTo>
                    <a:pt x="196427" y="2255520"/>
                    <a:pt x="212598" y="2274317"/>
                    <a:pt x="223520" y="2296160"/>
                  </a:cubicBezTo>
                  <a:cubicBezTo>
                    <a:pt x="233099" y="2315318"/>
                    <a:pt x="230460" y="2340394"/>
                    <a:pt x="243840" y="2357120"/>
                  </a:cubicBezTo>
                  <a:cubicBezTo>
                    <a:pt x="259096" y="2376190"/>
                    <a:pt x="284480" y="2384213"/>
                    <a:pt x="304800" y="2397760"/>
                  </a:cubicBezTo>
                  <a:cubicBezTo>
                    <a:pt x="399627" y="2540000"/>
                    <a:pt x="345440" y="2492587"/>
                    <a:pt x="447040" y="2560320"/>
                  </a:cubicBezTo>
                  <a:cubicBezTo>
                    <a:pt x="460587" y="2580640"/>
                    <a:pt x="470411" y="2604011"/>
                    <a:pt x="487680" y="2621280"/>
                  </a:cubicBezTo>
                  <a:cubicBezTo>
                    <a:pt x="647520" y="2781120"/>
                    <a:pt x="443155" y="2523146"/>
                    <a:pt x="609600" y="2722880"/>
                  </a:cubicBezTo>
                  <a:cubicBezTo>
                    <a:pt x="694267" y="2824480"/>
                    <a:pt x="599440" y="2749973"/>
                    <a:pt x="711200" y="2824480"/>
                  </a:cubicBezTo>
                  <a:cubicBezTo>
                    <a:pt x="724747" y="2844800"/>
                    <a:pt x="732770" y="2870184"/>
                    <a:pt x="751840" y="2885440"/>
                  </a:cubicBezTo>
                  <a:cubicBezTo>
                    <a:pt x="768566" y="2898820"/>
                    <a:pt x="793642" y="2896181"/>
                    <a:pt x="812800" y="2905760"/>
                  </a:cubicBezTo>
                  <a:cubicBezTo>
                    <a:pt x="834643" y="2916682"/>
                    <a:pt x="851313" y="2936780"/>
                    <a:pt x="873760" y="2946400"/>
                  </a:cubicBezTo>
                  <a:cubicBezTo>
                    <a:pt x="899429" y="2957401"/>
                    <a:pt x="928187" y="2959048"/>
                    <a:pt x="955040" y="2966720"/>
                  </a:cubicBezTo>
                  <a:cubicBezTo>
                    <a:pt x="975635" y="2972604"/>
                    <a:pt x="995680" y="2980267"/>
                    <a:pt x="1016000" y="2987040"/>
                  </a:cubicBezTo>
                  <a:cubicBezTo>
                    <a:pt x="1259840" y="2980267"/>
                    <a:pt x="1504206" y="2984100"/>
                    <a:pt x="1747520" y="2966720"/>
                  </a:cubicBezTo>
                  <a:cubicBezTo>
                    <a:pt x="1790249" y="2963668"/>
                    <a:pt x="1828800" y="2939627"/>
                    <a:pt x="1869440" y="2926080"/>
                  </a:cubicBezTo>
                  <a:lnTo>
                    <a:pt x="1930400" y="2905760"/>
                  </a:lnTo>
                  <a:cubicBezTo>
                    <a:pt x="1943947" y="2885440"/>
                    <a:pt x="1948723" y="2854719"/>
                    <a:pt x="1971040" y="2844800"/>
                  </a:cubicBezTo>
                  <a:cubicBezTo>
                    <a:pt x="2014807" y="2825348"/>
                    <a:pt x="2077236" y="2856019"/>
                    <a:pt x="2113280" y="2824480"/>
                  </a:cubicBezTo>
                  <a:cubicBezTo>
                    <a:pt x="2144287" y="2797349"/>
                    <a:pt x="2124662" y="2742779"/>
                    <a:pt x="2133600" y="2702560"/>
                  </a:cubicBezTo>
                  <a:cubicBezTo>
                    <a:pt x="2147621" y="2639464"/>
                    <a:pt x="2158026" y="2635442"/>
                    <a:pt x="2194560" y="2580640"/>
                  </a:cubicBezTo>
                  <a:cubicBezTo>
                    <a:pt x="2186831" y="2541996"/>
                    <a:pt x="2174748" y="2459736"/>
                    <a:pt x="2153920" y="2418080"/>
                  </a:cubicBezTo>
                  <a:cubicBezTo>
                    <a:pt x="2142998" y="2396237"/>
                    <a:pt x="2131659" y="2373202"/>
                    <a:pt x="2113280" y="2357120"/>
                  </a:cubicBezTo>
                  <a:cubicBezTo>
                    <a:pt x="2076522" y="2324957"/>
                    <a:pt x="2032000" y="2302933"/>
                    <a:pt x="1991360" y="2275840"/>
                  </a:cubicBezTo>
                  <a:lnTo>
                    <a:pt x="1930400" y="2235200"/>
                  </a:lnTo>
                  <a:cubicBezTo>
                    <a:pt x="1916853" y="2214880"/>
                    <a:pt x="1905394" y="2193001"/>
                    <a:pt x="1889760" y="2174240"/>
                  </a:cubicBezTo>
                  <a:cubicBezTo>
                    <a:pt x="1871363" y="2152164"/>
                    <a:pt x="1844740" y="2137190"/>
                    <a:pt x="1828800" y="2113280"/>
                  </a:cubicBezTo>
                  <a:cubicBezTo>
                    <a:pt x="1816919" y="2095458"/>
                    <a:pt x="1815253" y="2072640"/>
                    <a:pt x="1808480" y="2052320"/>
                  </a:cubicBezTo>
                  <a:cubicBezTo>
                    <a:pt x="1828800" y="2038773"/>
                    <a:pt x="1853358" y="2030059"/>
                    <a:pt x="1869440" y="2011680"/>
                  </a:cubicBezTo>
                  <a:cubicBezTo>
                    <a:pt x="1901603" y="1974922"/>
                    <a:pt x="1916183" y="1924297"/>
                    <a:pt x="1950720" y="1889760"/>
                  </a:cubicBezTo>
                  <a:lnTo>
                    <a:pt x="2011680" y="1828800"/>
                  </a:lnTo>
                  <a:cubicBezTo>
                    <a:pt x="2018453" y="1808480"/>
                    <a:pt x="2016854" y="1782986"/>
                    <a:pt x="2032000" y="1767840"/>
                  </a:cubicBezTo>
                  <a:cubicBezTo>
                    <a:pt x="2068114" y="1731726"/>
                    <a:pt x="2179079" y="1669972"/>
                    <a:pt x="2235200" y="1645920"/>
                  </a:cubicBezTo>
                  <a:cubicBezTo>
                    <a:pt x="2254887" y="1637483"/>
                    <a:pt x="2277002" y="1635179"/>
                    <a:pt x="2296160" y="1625600"/>
                  </a:cubicBezTo>
                  <a:cubicBezTo>
                    <a:pt x="2318003" y="1614678"/>
                    <a:pt x="2335277" y="1595882"/>
                    <a:pt x="2357120" y="1584960"/>
                  </a:cubicBezTo>
                  <a:cubicBezTo>
                    <a:pt x="2376278" y="1575381"/>
                    <a:pt x="2399356" y="1575042"/>
                    <a:pt x="2418080" y="1564640"/>
                  </a:cubicBezTo>
                  <a:cubicBezTo>
                    <a:pt x="2460777" y="1540920"/>
                    <a:pt x="2540000" y="1483360"/>
                    <a:pt x="2540000" y="1483360"/>
                  </a:cubicBezTo>
                  <a:cubicBezTo>
                    <a:pt x="2630807" y="1347150"/>
                    <a:pt x="2608598" y="1407267"/>
                    <a:pt x="2560320" y="1117600"/>
                  </a:cubicBezTo>
                  <a:cubicBezTo>
                    <a:pt x="2556305" y="1093511"/>
                    <a:pt x="2529599" y="1078957"/>
                    <a:pt x="2519680" y="1056640"/>
                  </a:cubicBezTo>
                  <a:cubicBezTo>
                    <a:pt x="2502282" y="1017494"/>
                    <a:pt x="2479040" y="934720"/>
                    <a:pt x="2479040" y="934720"/>
                  </a:cubicBezTo>
                  <a:cubicBezTo>
                    <a:pt x="2492587" y="894080"/>
                    <a:pt x="2495918" y="848444"/>
                    <a:pt x="2519680" y="812800"/>
                  </a:cubicBezTo>
                  <a:lnTo>
                    <a:pt x="2600960" y="690880"/>
                  </a:lnTo>
                  <a:cubicBezTo>
                    <a:pt x="2614507" y="670560"/>
                    <a:pt x="2633877" y="653088"/>
                    <a:pt x="2641600" y="629920"/>
                  </a:cubicBezTo>
                  <a:lnTo>
                    <a:pt x="2702560" y="447040"/>
                  </a:lnTo>
                  <a:cubicBezTo>
                    <a:pt x="2709333" y="426720"/>
                    <a:pt x="2718679" y="407083"/>
                    <a:pt x="2722880" y="386080"/>
                  </a:cubicBezTo>
                  <a:cubicBezTo>
                    <a:pt x="2747401" y="263477"/>
                    <a:pt x="2732278" y="317245"/>
                    <a:pt x="2763520" y="223520"/>
                  </a:cubicBezTo>
                  <a:cubicBezTo>
                    <a:pt x="2756747" y="176107"/>
                    <a:pt x="2772605" y="119086"/>
                    <a:pt x="2743200" y="81280"/>
                  </a:cubicBezTo>
                  <a:cubicBezTo>
                    <a:pt x="2735128" y="70901"/>
                    <a:pt x="2571348" y="25545"/>
                    <a:pt x="2540000" y="20320"/>
                  </a:cubicBezTo>
                  <a:cubicBezTo>
                    <a:pt x="2526638" y="18093"/>
                    <a:pt x="2512907" y="20320"/>
                    <a:pt x="2499360" y="2032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533455-F730-A144-BA43-129F37A48529}"/>
                </a:ext>
              </a:extLst>
            </p:cNvPr>
            <p:cNvSpPr txBox="1"/>
            <p:nvPr/>
          </p:nvSpPr>
          <p:spPr>
            <a:xfrm>
              <a:off x="3082077" y="2801476"/>
              <a:ext cx="1659429" cy="784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Shahidi</a:t>
              </a:r>
            </a:p>
            <a:p>
              <a:pPr algn="ctr"/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Database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85B578-3879-3047-8B4A-7192BBFDE78C}"/>
                </a:ext>
              </a:extLst>
            </p:cNvPr>
            <p:cNvSpPr txBox="1"/>
            <p:nvPr/>
          </p:nvSpPr>
          <p:spPr>
            <a:xfrm rot="21436708">
              <a:off x="2545450" y="3990762"/>
              <a:ext cx="2028119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Coordinate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12CB0E-4F6D-B545-896C-BB1452DE1728}"/>
                </a:ext>
              </a:extLst>
            </p:cNvPr>
            <p:cNvSpPr txBox="1"/>
            <p:nvPr/>
          </p:nvSpPr>
          <p:spPr>
            <a:xfrm rot="21436708">
              <a:off x="3158714" y="5023056"/>
              <a:ext cx="1106393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Event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9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3 -0.00147 L 0.20268 -0.22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1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4724E-6 1.59177E-6 L -0.15433 -0.063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17" y="-3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6720" y="1056639"/>
            <a:ext cx="65197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 our </a:t>
            </a:r>
            <a:r>
              <a:rPr lang="en-US" sz="2400"/>
              <a:t>application runs across two programs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59019" y="2801157"/>
            <a:ext cx="1659429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Shahidi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Database</a:t>
            </a:r>
          </a:p>
        </p:txBody>
      </p:sp>
      <p:sp>
        <p:nvSpPr>
          <p:cNvPr id="9" name="TextBox 8"/>
          <p:cNvSpPr txBox="1"/>
          <p:nvPr/>
        </p:nvSpPr>
        <p:spPr>
          <a:xfrm rot="21436708">
            <a:off x="642211" y="3859130"/>
            <a:ext cx="2028119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Coordinate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1892" y="2438910"/>
            <a:ext cx="1659429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Shahidi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Graphics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Each blob represents one program on one machine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F56CE-3DF0-5B45-BB2D-A6909CCB5D15}"/>
              </a:ext>
            </a:extLst>
          </p:cNvPr>
          <p:cNvSpPr txBox="1"/>
          <p:nvPr/>
        </p:nvSpPr>
        <p:spPr>
          <a:xfrm rot="21436708">
            <a:off x="1289979" y="4632633"/>
            <a:ext cx="1106393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308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3653" y="1022773"/>
            <a:ext cx="713208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means many clients can connect </a:t>
            </a:r>
            <a:r>
              <a:rPr lang="en-US" sz="2400"/>
              <a:t>to the data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Each blob represents one program on one machine</a:t>
            </a:r>
          </a:p>
        </p:txBody>
      </p:sp>
      <p:sp>
        <p:nvSpPr>
          <p:cNvPr id="18" name="Oval 17"/>
          <p:cNvSpPr/>
          <p:nvPr/>
        </p:nvSpPr>
        <p:spPr>
          <a:xfrm>
            <a:off x="6722532" y="4409366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rot="1495796" flipV="1">
            <a:off x="3326468" y="46905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495796" flipH="1">
            <a:off x="3411134" y="49784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748965">
            <a:off x="3395502" y="53416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25" name="TextBox 24"/>
          <p:cNvSpPr txBox="1"/>
          <p:nvPr/>
        </p:nvSpPr>
        <p:spPr>
          <a:xfrm rot="785846">
            <a:off x="3158434" y="43909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8636001" y="4250267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29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618A7-3F51-2945-BDFC-24D39C162289}"/>
              </a:ext>
            </a:extLst>
          </p:cNvPr>
          <p:cNvSpPr txBox="1"/>
          <p:nvPr/>
        </p:nvSpPr>
        <p:spPr>
          <a:xfrm>
            <a:off x="7211892" y="2438910"/>
            <a:ext cx="1659429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Shahidi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Graphics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776676-FA54-8F4A-BAA6-D7656DE03948}"/>
              </a:ext>
            </a:extLst>
          </p:cNvPr>
          <p:cNvSpPr txBox="1"/>
          <p:nvPr/>
        </p:nvSpPr>
        <p:spPr>
          <a:xfrm>
            <a:off x="859019" y="2801157"/>
            <a:ext cx="1659429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Shahidi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Database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E169BD-3FCF-BB49-8D32-A22853BB7CE6}"/>
              </a:ext>
            </a:extLst>
          </p:cNvPr>
          <p:cNvSpPr txBox="1"/>
          <p:nvPr/>
        </p:nvSpPr>
        <p:spPr>
          <a:xfrm rot="21436708">
            <a:off x="642211" y="3859130"/>
            <a:ext cx="2028119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Coordinate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1132B5-A9D9-7E4F-9F9F-2FEE9883E26C}"/>
              </a:ext>
            </a:extLst>
          </p:cNvPr>
          <p:cNvSpPr txBox="1"/>
          <p:nvPr/>
        </p:nvSpPr>
        <p:spPr>
          <a:xfrm rot="21436708">
            <a:off x="1289979" y="4632633"/>
            <a:ext cx="1106393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783338-E2F6-554A-B661-FD59DD5649AD}"/>
              </a:ext>
            </a:extLst>
          </p:cNvPr>
          <p:cNvSpPr txBox="1"/>
          <p:nvPr/>
        </p:nvSpPr>
        <p:spPr>
          <a:xfrm>
            <a:off x="7174511" y="4954947"/>
            <a:ext cx="1659429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Shahidi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Graphics</a:t>
            </a:r>
          </a:p>
        </p:txBody>
      </p:sp>
    </p:spTree>
    <p:extLst>
      <p:ext uri="{BB962C8B-B14F-4D97-AF65-F5344CB8AC3E}">
        <p14:creationId xmlns:p14="http://schemas.microsoft.com/office/powerpoint/2010/main" val="164327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692400" y="7159629"/>
            <a:ext cx="3589867" cy="40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1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643" y="1738894"/>
            <a:ext cx="2328624" cy="1746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2165" y="967986"/>
            <a:ext cx="185602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Shahidi datacenter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6005" y="3542671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Internet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335866" y="3858141"/>
            <a:ext cx="3234267" cy="3998926"/>
            <a:chOff x="3335866" y="3858141"/>
            <a:chExt cx="3234267" cy="3998926"/>
          </a:xfrm>
        </p:grpSpPr>
        <p:sp>
          <p:nvSpPr>
            <p:cNvPr id="45" name="Rectangle 44"/>
            <p:cNvSpPr/>
            <p:nvPr/>
          </p:nvSpPr>
          <p:spPr>
            <a:xfrm>
              <a:off x="6274191" y="7010400"/>
              <a:ext cx="295942" cy="846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335866" y="4499604"/>
              <a:ext cx="2194433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Chris’ phone (</a:t>
              </a:r>
              <a:r>
                <a:rPr lang="en-US" sz="2150" dirty="0" err="1"/>
                <a:t>shahidi</a:t>
              </a:r>
              <a:r>
                <a:rPr lang="en-US" sz="2150" dirty="0"/>
                <a:t> app)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5173499" y="3171716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>
                <a:solidFill>
                  <a:srgbClr val="7030A0"/>
                </a:solidFill>
              </a:rPr>
              <a:t>REQUEST</a:t>
            </a:r>
            <a:endParaRPr lang="en-US" sz="21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529100" y="2274251"/>
            <a:ext cx="4163281" cy="4089933"/>
            <a:chOff x="5529100" y="2274251"/>
            <a:chExt cx="4163281" cy="40899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467600" y="31280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Your mom’s computer</a:t>
              </a:r>
            </a:p>
            <a:p>
              <a:pPr algn="ctr"/>
              <a:r>
                <a:rPr lang="en-US" sz="2150" dirty="0"/>
                <a:t>(</a:t>
              </a:r>
              <a:r>
                <a:rPr lang="en-US" sz="2150" dirty="0" err="1"/>
                <a:t>linux</a:t>
              </a:r>
              <a:r>
                <a:rPr lang="en-US" sz="2150" dirty="0"/>
                <a:t> shell)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3119" y="5964138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742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70289" y="2471889"/>
            <a:ext cx="4435232" cy="5087786"/>
            <a:chOff x="370289" y="2471889"/>
            <a:chExt cx="4435232" cy="508778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3466" y="42964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Tate Ole </a:t>
              </a:r>
              <a:r>
                <a:rPr lang="en-US" sz="2150" dirty="0" err="1"/>
                <a:t>Keko’s</a:t>
              </a:r>
              <a:r>
                <a:rPr lang="en-US" sz="2150" dirty="0"/>
                <a:t> computer (</a:t>
              </a:r>
              <a:r>
                <a:rPr lang="en-US" sz="2150" dirty="0" err="1"/>
                <a:t>shahidi.com</a:t>
              </a:r>
              <a:r>
                <a:rPr lang="en-US" sz="2150" dirty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25718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499" y="27314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REQUEST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106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Most of the Internet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4132" y="3623733"/>
            <a:ext cx="4219425" cy="750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Server / Clients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1474" y="1862667"/>
            <a:ext cx="3314431" cy="3551560"/>
            <a:chOff x="631474" y="1862667"/>
            <a:chExt cx="3314431" cy="3551560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203166" y="1862667"/>
              <a:ext cx="274273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31474" y="4978402"/>
              <a:ext cx="236212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06862" y="1557868"/>
            <a:ext cx="3394690" cy="4279692"/>
            <a:chOff x="5906862" y="1557868"/>
            <a:chExt cx="3394690" cy="4279692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906862" y="1557868"/>
              <a:ext cx="2818016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25122" y="5401735"/>
              <a:ext cx="217643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400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7677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206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62EEFA-137C-F743-A0C4-8AEFA5E4331A}"/>
              </a:ext>
            </a:extLst>
          </p:cNvPr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B5E8B-F9CB-F042-95B5-51E8399DFBF5}"/>
              </a:ext>
            </a:extLst>
          </p:cNvPr>
          <p:cNvSpPr txBox="1"/>
          <p:nvPr/>
        </p:nvSpPr>
        <p:spPr>
          <a:xfrm>
            <a:off x="3551764" y="3226279"/>
            <a:ext cx="2977097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4157085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289997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things it can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2535" y="-2099309"/>
            <a:ext cx="2209799" cy="20993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E80FB-8E84-2B4F-8B97-B7887C964989}"/>
              </a:ext>
            </a:extLst>
          </p:cNvPr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EFF75-A2AA-654D-BF3C-2E23EE7B03A9}"/>
              </a:ext>
            </a:extLst>
          </p:cNvPr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4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945E-6 8.94582E-7 C 0.02126 0.00714 -0.00157 0.00021 0.04866 0.00462 C 0.05071 0.00483 0.06441 0.00819 0.06709 0.00903 C 0.06882 0.00966 0.0704 0.01071 0.07213 0.01134 C 0.07496 0.01218 0.0778 0.0126 0.08048 0.01344 C 0.08221 0.01407 0.08394 0.01512 0.08551 0.01575 C 0.08788 0.01659 0.09008 0.01701 0.09229 0.01806 C 0.09465 0.01911 0.0967 0.02121 0.09906 0.02247 C 0.10063 0.02352 0.10252 0.02373 0.1041 0.02478 C 0.10583 0.02604 0.10725 0.02793 0.10914 0.02919 C 0.11181 0.03108 0.11481 0.03213 0.11748 0.0336 C 0.12551 0.03843 0.1241 0.03864 0.1326 0.04494 C 0.13481 0.04662 0.13701 0.04809 0.13937 0.04935 C 0.14095 0.0504 0.14284 0.05061 0.14441 0.05166 C 0.14725 0.05355 0.14992 0.05628 0.15276 0.05838 C 0.15496 0.06006 0.15733 0.06111 0.15953 0.06279 C 0.16126 0.06405 0.16284 0.06594 0.16457 0.0672 C 0.16677 0.06888 0.16914 0.06993 0.17118 0.07182 C 0.17355 0.07371 0.17559 0.07665 0.17796 0.07854 C 0.18237 0.0819 0.18725 0.08379 0.19134 0.08736 C 0.19481 0.09051 0.1978 0.09408 0.20142 0.09618 C 0.20378 0.09765 0.20614 0.0987 0.20819 0.10059 C 0.21008 0.10248 0.21134 0.10542 0.21323 0.10731 C 0.21953 0.11382 0.22048 0.11361 0.22662 0.11634 C 0.23859 0.12684 0.22378 0.11361 0.23843 0.12747 C 0.24 0.12915 0.24158 0.13104 0.24347 0.13209 C 0.24677 0.13398 0.25355 0.1365 0.25355 0.1365 C 0.25528 0.13797 0.25685 0.13986 0.25859 0.14091 C 0.26016 0.14196 0.26189 0.14238 0.26362 0.14322 C 0.26646 0.14469 0.26929 0.14616 0.27197 0.14763 C 0.2737 0.14994 0.27528 0.15246 0.27701 0.15435 C 0.28315 0.16128 0.28174 0.15624 0.28709 0.16569 C 0.28961 0.16989 0.29055 0.17598 0.29386 0.17913 C 0.30347 0.18774 0.29748 0.18165 0.31071 0.19929 C 0.31229 0.20139 0.31433 0.20328 0.31575 0.20601 C 0.3241 0.22281 0.31953 0.21567 0.32914 0.22827 C 0.33922 0.25536 0.3263 0.22176 0.33591 0.24402 C 0.33717 0.24696 0.33796 0.25011 0.33922 0.25305 C 0.34126 0.25767 0.34599 0.26649 0.34599 0.26649 C 0.35386 0.29841 0.34583 0.26502 0.35103 0.28875 C 0.3515 0.29106 0.35229 0.29316 0.3526 0.29547 C 0.35607 0.31395 0.3526 0.29967 0.35607 0.31563 C 0.35654 0.31794 0.35733 0.32004 0.35764 0.32235 C 0.35843 0.32613 0.35859 0.32991 0.35937 0.33369 C 0.36032 0.3381 0.36158 0.34251 0.36268 0.34712 L 0.36614 0.36056 C 0.36662 0.36266 0.3674 0.36497 0.36772 0.36728 C 0.3715 0.38744 0.36961 0.37925 0.37276 0.39185 C 0.37559 0.41852 0.37449 0.40214 0.37449 0.4412 " pathEditMode="relative" ptsTypes="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32" y="1321224"/>
            <a:ext cx="2209799" cy="20993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81600" y="1286933"/>
            <a:ext cx="40559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=&gt; ”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addUser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D3A41-1B89-E04A-A0D1-A59563FD2B11}"/>
              </a:ext>
            </a:extLst>
          </p:cNvPr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4A0FD-B291-954E-9448-D63D1FA47B18}"/>
              </a:ext>
            </a:extLst>
          </p:cNvPr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26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66" y="1435925"/>
            <a:ext cx="6957232" cy="5807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2083" y="3831526"/>
            <a:ext cx="3172109" cy="14175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315" dirty="0"/>
              <a:t>Respond to requests here.  </a:t>
            </a:r>
            <a:r>
              <a:rPr lang="en-US" sz="2315" i="1" dirty="0"/>
              <a:t>The String you return will be sent as the response.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1730" y="5286895"/>
            <a:ext cx="2825695" cy="904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Your Server Code</a:t>
            </a:r>
          </a:p>
        </p:txBody>
      </p:sp>
    </p:spTree>
    <p:extLst>
      <p:ext uri="{BB962C8B-B14F-4D97-AF65-F5344CB8AC3E}">
        <p14:creationId xmlns:p14="http://schemas.microsoft.com/office/powerpoint/2010/main" val="1582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Where we left off...</a:t>
            </a:r>
          </a:p>
        </p:txBody>
      </p:sp>
    </p:spTree>
    <p:extLst>
      <p:ext uri="{BB962C8B-B14F-4D97-AF65-F5344CB8AC3E}">
        <p14:creationId xmlns:p14="http://schemas.microsoft.com/office/powerpoint/2010/main" val="577032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60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Now, the client</a:t>
            </a:r>
          </a:p>
        </p:txBody>
      </p:sp>
    </p:spTree>
    <p:extLst>
      <p:ext uri="{BB962C8B-B14F-4D97-AF65-F5344CB8AC3E}">
        <p14:creationId xmlns:p14="http://schemas.microsoft.com/office/powerpoint/2010/main" val="2445185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</a:t>
            </a:r>
            <a:r>
              <a:rPr lang="en-US" sz="5071" dirty="0" err="1">
                <a:latin typeface="Calibri"/>
                <a:cs typeface="Calibri"/>
              </a:rPr>
              <a:t>Clients’s</a:t>
            </a:r>
            <a:r>
              <a:rPr lang="en-US" sz="5071" dirty="0">
                <a:latin typeface="Calibri"/>
                <a:cs typeface="Calibri"/>
              </a:rPr>
              <a:t> Purpose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13327"/>
            <a:ext cx="2403792" cy="3959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62400" y="2164080"/>
            <a:ext cx="498085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432FF"/>
                </a:solidFill>
              </a:rPr>
              <a:t>1. </a:t>
            </a:r>
            <a:r>
              <a:rPr lang="en-US" sz="3600" dirty="0">
                <a:solidFill>
                  <a:srgbClr val="0432FF"/>
                </a:solidFill>
              </a:rPr>
              <a:t>Interact with the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2400" y="3543300"/>
            <a:ext cx="551946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2. Get data from its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4922520"/>
            <a:ext cx="528862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3. Save data to its server</a:t>
            </a:r>
          </a:p>
        </p:txBody>
      </p:sp>
    </p:spTree>
    <p:extLst>
      <p:ext uri="{BB962C8B-B14F-4D97-AF65-F5344CB8AC3E}">
        <p14:creationId xmlns:p14="http://schemas.microsoft.com/office/powerpoint/2010/main" val="1501652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Clients on one slide</a:t>
            </a:r>
          </a:p>
        </p:txBody>
      </p:sp>
    </p:spTree>
    <p:extLst>
      <p:ext uri="{BB962C8B-B14F-4D97-AF65-F5344CB8AC3E}">
        <p14:creationId xmlns:p14="http://schemas.microsoft.com/office/powerpoint/2010/main" val="74550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52A8B-DDB0-1943-B2C2-1EBE5B71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08404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3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Request example =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228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00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372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971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940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162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try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25644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486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2184400"/>
            <a:ext cx="9334500" cy="3175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1024828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75360" y="5913120"/>
            <a:ext cx="14558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Hello world</a:t>
            </a:r>
          </a:p>
        </p:txBody>
      </p:sp>
      <p:sp>
        <p:nvSpPr>
          <p:cNvPr id="27" name="Freeform 26"/>
          <p:cNvSpPr/>
          <p:nvPr/>
        </p:nvSpPr>
        <p:spPr>
          <a:xfrm>
            <a:off x="2773680" y="582168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722120" y="1503460"/>
            <a:ext cx="1234440" cy="21084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720" y="2179320"/>
            <a:ext cx="3871573" cy="784317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14790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318537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0</a:t>
            </a:r>
          </a:p>
        </p:txBody>
      </p:sp>
    </p:spTree>
    <p:extLst>
      <p:ext uri="{BB962C8B-B14F-4D97-AF65-F5344CB8AC3E}">
        <p14:creationId xmlns:p14="http://schemas.microsoft.com/office/powerpoint/2010/main" val="6172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6F625F-FBE0-E847-9DED-786F43A1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72139" cy="7562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E6CC63-A405-564F-AECF-4F1C470C0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2" r="37780"/>
          <a:stretch/>
        </p:blipFill>
        <p:spPr>
          <a:xfrm>
            <a:off x="4572000" y="-1"/>
            <a:ext cx="5929895" cy="7560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AB6D35-8375-C94B-BD02-2EDE7928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903" y="-1"/>
            <a:ext cx="4265272" cy="75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2" y="2362199"/>
            <a:ext cx="2268538" cy="2940228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86" y="2194560"/>
            <a:ext cx="1991305" cy="141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320" y="1371600"/>
            <a:ext cx="20281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26" y="5212080"/>
            <a:ext cx="1991305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9982" y="4389120"/>
            <a:ext cx="350288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400" i="1" dirty="0" err="1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40" y="1783080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Chat Server</a:t>
            </a:r>
          </a:p>
        </p:txBody>
      </p:sp>
    </p:spTree>
    <p:extLst>
      <p:ext uri="{BB962C8B-B14F-4D97-AF65-F5344CB8AC3E}">
        <p14:creationId xmlns:p14="http://schemas.microsoft.com/office/powerpoint/2010/main" val="651102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42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6" name="Freeform 5"/>
          <p:cNvSpPr/>
          <p:nvPr/>
        </p:nvSpPr>
        <p:spPr>
          <a:xfrm>
            <a:off x="4372495" y="1429789"/>
            <a:ext cx="2212424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7" name="Freeform 6"/>
          <p:cNvSpPr/>
          <p:nvPr/>
        </p:nvSpPr>
        <p:spPr>
          <a:xfrm>
            <a:off x="1931324" y="2878973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1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8" name="Freeform 7"/>
          <p:cNvSpPr/>
          <p:nvPr/>
        </p:nvSpPr>
        <p:spPr>
          <a:xfrm>
            <a:off x="1967346" y="3779518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9" name="Freeform 8"/>
          <p:cNvSpPr/>
          <p:nvPr/>
        </p:nvSpPr>
        <p:spPr>
          <a:xfrm>
            <a:off x="1338350" y="5444834"/>
            <a:ext cx="2468880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6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79913" y="1695796"/>
            <a:ext cx="4788131" cy="7647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304245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746413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413973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557808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5153890"/>
            <a:ext cx="4788131" cy="681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64441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6884F0-21D4-6B4C-8B30-2BAD071AF221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Final Assignment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00BA8-794D-8C45-957A-54AF0BBA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01215"/>
            <a:ext cx="10080625" cy="59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34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2263" y="0"/>
            <a:ext cx="11324636" cy="755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7" y="5446078"/>
            <a:ext cx="2113597" cy="21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0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94412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2614458"/>
            <a:ext cx="10667541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This is cool Chris.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But didn’t you just really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dumb down servers?</a:t>
            </a:r>
          </a:p>
        </p:txBody>
      </p:sp>
    </p:spTree>
    <p:extLst>
      <p:ext uri="{BB962C8B-B14F-4D97-AF65-F5344CB8AC3E}">
        <p14:creationId xmlns:p14="http://schemas.microsoft.com/office/powerpoint/2010/main" val="1261487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129848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Answer: No</a:t>
            </a:r>
          </a:p>
        </p:txBody>
      </p:sp>
    </p:spTree>
    <p:extLst>
      <p:ext uri="{BB962C8B-B14F-4D97-AF65-F5344CB8AC3E}">
        <p14:creationId xmlns:p14="http://schemas.microsoft.com/office/powerpoint/2010/main" val="1546769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Why isn’t this in a browser?</a:t>
            </a:r>
          </a:p>
        </p:txBody>
      </p:sp>
    </p:spTree>
    <p:extLst>
      <p:ext uri="{BB962C8B-B14F-4D97-AF65-F5344CB8AC3E}">
        <p14:creationId xmlns:p14="http://schemas.microsoft.com/office/powerpoint/2010/main" val="1056375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“Native” vs “Browser”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534" y="1034869"/>
            <a:ext cx="3378200" cy="2326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412" y="3996267"/>
            <a:ext cx="4298753" cy="24849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7999" y="2097574"/>
            <a:ext cx="3539067" cy="5292767"/>
            <a:chOff x="507999" y="2097574"/>
            <a:chExt cx="3539067" cy="52927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99" y="3504462"/>
              <a:ext cx="3539067" cy="3885879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>
              <a:off x="1354667" y="2097574"/>
              <a:ext cx="1591733" cy="1170559"/>
            </a:xfrm>
            <a:custGeom>
              <a:avLst/>
              <a:gdLst>
                <a:gd name="connsiteX0" fmla="*/ 0 w 1591733"/>
                <a:gd name="connsiteY0" fmla="*/ 1170559 h 1170559"/>
                <a:gd name="connsiteX1" fmla="*/ 33866 w 1591733"/>
                <a:gd name="connsiteY1" fmla="*/ 899626 h 1170559"/>
                <a:gd name="connsiteX2" fmla="*/ 67733 w 1591733"/>
                <a:gd name="connsiteY2" fmla="*/ 848826 h 1170559"/>
                <a:gd name="connsiteX3" fmla="*/ 118533 w 1591733"/>
                <a:gd name="connsiteY3" fmla="*/ 679493 h 1170559"/>
                <a:gd name="connsiteX4" fmla="*/ 186266 w 1591733"/>
                <a:gd name="connsiteY4" fmla="*/ 577893 h 1170559"/>
                <a:gd name="connsiteX5" fmla="*/ 254000 w 1591733"/>
                <a:gd name="connsiteY5" fmla="*/ 476293 h 1170559"/>
                <a:gd name="connsiteX6" fmla="*/ 304800 w 1591733"/>
                <a:gd name="connsiteY6" fmla="*/ 408559 h 1170559"/>
                <a:gd name="connsiteX7" fmla="*/ 406400 w 1591733"/>
                <a:gd name="connsiteY7" fmla="*/ 357759 h 1170559"/>
                <a:gd name="connsiteX8" fmla="*/ 541866 w 1591733"/>
                <a:gd name="connsiteY8" fmla="*/ 273093 h 1170559"/>
                <a:gd name="connsiteX9" fmla="*/ 643466 w 1591733"/>
                <a:gd name="connsiteY9" fmla="*/ 205359 h 1170559"/>
                <a:gd name="connsiteX10" fmla="*/ 694266 w 1591733"/>
                <a:gd name="connsiteY10" fmla="*/ 171493 h 1170559"/>
                <a:gd name="connsiteX11" fmla="*/ 745066 w 1591733"/>
                <a:gd name="connsiteY11" fmla="*/ 154559 h 1170559"/>
                <a:gd name="connsiteX12" fmla="*/ 880533 w 1591733"/>
                <a:gd name="connsiteY12" fmla="*/ 69893 h 1170559"/>
                <a:gd name="connsiteX13" fmla="*/ 931333 w 1591733"/>
                <a:gd name="connsiteY13" fmla="*/ 52959 h 1170559"/>
                <a:gd name="connsiteX14" fmla="*/ 1066800 w 1591733"/>
                <a:gd name="connsiteY14" fmla="*/ 2159 h 1170559"/>
                <a:gd name="connsiteX15" fmla="*/ 1591733 w 1591733"/>
                <a:gd name="connsiteY15" fmla="*/ 2159 h 117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1733" h="1170559">
                  <a:moveTo>
                    <a:pt x="0" y="1170559"/>
                  </a:moveTo>
                  <a:cubicBezTo>
                    <a:pt x="1852" y="1150184"/>
                    <a:pt x="12871" y="955612"/>
                    <a:pt x="33866" y="899626"/>
                  </a:cubicBezTo>
                  <a:cubicBezTo>
                    <a:pt x="41012" y="880570"/>
                    <a:pt x="56444" y="865759"/>
                    <a:pt x="67733" y="848826"/>
                  </a:cubicBezTo>
                  <a:cubicBezTo>
                    <a:pt x="77199" y="810961"/>
                    <a:pt x="102041" y="704231"/>
                    <a:pt x="118533" y="679493"/>
                  </a:cubicBezTo>
                  <a:cubicBezTo>
                    <a:pt x="141111" y="645626"/>
                    <a:pt x="173394" y="616507"/>
                    <a:pt x="186266" y="577893"/>
                  </a:cubicBezTo>
                  <a:cubicBezTo>
                    <a:pt x="215071" y="491481"/>
                    <a:pt x="184812" y="557012"/>
                    <a:pt x="254000" y="476293"/>
                  </a:cubicBezTo>
                  <a:cubicBezTo>
                    <a:pt x="272367" y="454865"/>
                    <a:pt x="284844" y="428515"/>
                    <a:pt x="304800" y="408559"/>
                  </a:cubicBezTo>
                  <a:cubicBezTo>
                    <a:pt x="337624" y="375735"/>
                    <a:pt x="365085" y="371531"/>
                    <a:pt x="406400" y="357759"/>
                  </a:cubicBezTo>
                  <a:cubicBezTo>
                    <a:pt x="563632" y="239834"/>
                    <a:pt x="386902" y="366071"/>
                    <a:pt x="541866" y="273093"/>
                  </a:cubicBezTo>
                  <a:cubicBezTo>
                    <a:pt x="576768" y="252152"/>
                    <a:pt x="609599" y="227937"/>
                    <a:pt x="643466" y="205359"/>
                  </a:cubicBezTo>
                  <a:cubicBezTo>
                    <a:pt x="660399" y="194070"/>
                    <a:pt x="674959" y="177929"/>
                    <a:pt x="694266" y="171493"/>
                  </a:cubicBezTo>
                  <a:lnTo>
                    <a:pt x="745066" y="154559"/>
                  </a:lnTo>
                  <a:cubicBezTo>
                    <a:pt x="809896" y="105937"/>
                    <a:pt x="808216" y="100886"/>
                    <a:pt x="880533" y="69893"/>
                  </a:cubicBezTo>
                  <a:cubicBezTo>
                    <a:pt x="896939" y="62862"/>
                    <a:pt x="915368" y="60941"/>
                    <a:pt x="931333" y="52959"/>
                  </a:cubicBezTo>
                  <a:cubicBezTo>
                    <a:pt x="1005479" y="15886"/>
                    <a:pt x="963028" y="5042"/>
                    <a:pt x="1066800" y="2159"/>
                  </a:cubicBezTo>
                  <a:cubicBezTo>
                    <a:pt x="1241710" y="-2700"/>
                    <a:pt x="1416755" y="2159"/>
                    <a:pt x="1591733" y="2159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  <a:headEnd type="arrow" w="lg" len="lg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>
            <a:off x="6739467" y="2319867"/>
            <a:ext cx="1100666" cy="1540933"/>
          </a:xfrm>
          <a:custGeom>
            <a:avLst/>
            <a:gdLst>
              <a:gd name="connsiteX0" fmla="*/ 0 w 1100666"/>
              <a:gd name="connsiteY0" fmla="*/ 0 h 1540933"/>
              <a:gd name="connsiteX1" fmla="*/ 355600 w 1100666"/>
              <a:gd name="connsiteY1" fmla="*/ 33866 h 1540933"/>
              <a:gd name="connsiteX2" fmla="*/ 457200 w 1100666"/>
              <a:gd name="connsiteY2" fmla="*/ 67733 h 1540933"/>
              <a:gd name="connsiteX3" fmla="*/ 508000 w 1100666"/>
              <a:gd name="connsiteY3" fmla="*/ 101600 h 1540933"/>
              <a:gd name="connsiteX4" fmla="*/ 558800 w 1100666"/>
              <a:gd name="connsiteY4" fmla="*/ 118533 h 1540933"/>
              <a:gd name="connsiteX5" fmla="*/ 609600 w 1100666"/>
              <a:gd name="connsiteY5" fmla="*/ 169333 h 1540933"/>
              <a:gd name="connsiteX6" fmla="*/ 660400 w 1100666"/>
              <a:gd name="connsiteY6" fmla="*/ 203200 h 1540933"/>
              <a:gd name="connsiteX7" fmla="*/ 711200 w 1100666"/>
              <a:gd name="connsiteY7" fmla="*/ 254000 h 1540933"/>
              <a:gd name="connsiteX8" fmla="*/ 812800 w 1100666"/>
              <a:gd name="connsiteY8" fmla="*/ 338666 h 1540933"/>
              <a:gd name="connsiteX9" fmla="*/ 846666 w 1100666"/>
              <a:gd name="connsiteY9" fmla="*/ 389466 h 1540933"/>
              <a:gd name="connsiteX10" fmla="*/ 897466 w 1100666"/>
              <a:gd name="connsiteY10" fmla="*/ 457200 h 1540933"/>
              <a:gd name="connsiteX11" fmla="*/ 948266 w 1100666"/>
              <a:gd name="connsiteY11" fmla="*/ 558800 h 1540933"/>
              <a:gd name="connsiteX12" fmla="*/ 965200 w 1100666"/>
              <a:gd name="connsiteY12" fmla="*/ 609600 h 1540933"/>
              <a:gd name="connsiteX13" fmla="*/ 999066 w 1100666"/>
              <a:gd name="connsiteY13" fmla="*/ 660400 h 1540933"/>
              <a:gd name="connsiteX14" fmla="*/ 1032933 w 1100666"/>
              <a:gd name="connsiteY14" fmla="*/ 778933 h 1540933"/>
              <a:gd name="connsiteX15" fmla="*/ 1049866 w 1100666"/>
              <a:gd name="connsiteY15" fmla="*/ 829733 h 1540933"/>
              <a:gd name="connsiteX16" fmla="*/ 1066800 w 1100666"/>
              <a:gd name="connsiteY16" fmla="*/ 965200 h 1540933"/>
              <a:gd name="connsiteX17" fmla="*/ 1083733 w 1100666"/>
              <a:gd name="connsiteY17" fmla="*/ 1083733 h 1540933"/>
              <a:gd name="connsiteX18" fmla="*/ 1100666 w 1100666"/>
              <a:gd name="connsiteY18" fmla="*/ 1540933 h 154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0666" h="1540933">
                <a:moveTo>
                  <a:pt x="0" y="0"/>
                </a:moveTo>
                <a:cubicBezTo>
                  <a:pt x="206099" y="51524"/>
                  <a:pt x="-141835" y="-31017"/>
                  <a:pt x="355600" y="33866"/>
                </a:cubicBezTo>
                <a:cubicBezTo>
                  <a:pt x="390999" y="38483"/>
                  <a:pt x="457200" y="67733"/>
                  <a:pt x="457200" y="67733"/>
                </a:cubicBezTo>
                <a:cubicBezTo>
                  <a:pt x="474133" y="79022"/>
                  <a:pt x="489797" y="92499"/>
                  <a:pt x="508000" y="101600"/>
                </a:cubicBezTo>
                <a:cubicBezTo>
                  <a:pt x="523965" y="109582"/>
                  <a:pt x="543948" y="108632"/>
                  <a:pt x="558800" y="118533"/>
                </a:cubicBezTo>
                <a:cubicBezTo>
                  <a:pt x="578725" y="131817"/>
                  <a:pt x="591203" y="154002"/>
                  <a:pt x="609600" y="169333"/>
                </a:cubicBezTo>
                <a:cubicBezTo>
                  <a:pt x="625234" y="182362"/>
                  <a:pt x="644766" y="190171"/>
                  <a:pt x="660400" y="203200"/>
                </a:cubicBezTo>
                <a:cubicBezTo>
                  <a:pt x="678797" y="218531"/>
                  <a:pt x="692803" y="238669"/>
                  <a:pt x="711200" y="254000"/>
                </a:cubicBezTo>
                <a:cubicBezTo>
                  <a:pt x="783855" y="314545"/>
                  <a:pt x="745340" y="257713"/>
                  <a:pt x="812800" y="338666"/>
                </a:cubicBezTo>
                <a:cubicBezTo>
                  <a:pt x="825828" y="354300"/>
                  <a:pt x="834837" y="372905"/>
                  <a:pt x="846666" y="389466"/>
                </a:cubicBezTo>
                <a:cubicBezTo>
                  <a:pt x="863070" y="412432"/>
                  <a:pt x="880533" y="434622"/>
                  <a:pt x="897466" y="457200"/>
                </a:cubicBezTo>
                <a:cubicBezTo>
                  <a:pt x="940030" y="584888"/>
                  <a:pt x="882614" y="427497"/>
                  <a:pt x="948266" y="558800"/>
                </a:cubicBezTo>
                <a:cubicBezTo>
                  <a:pt x="956248" y="574765"/>
                  <a:pt x="957218" y="593635"/>
                  <a:pt x="965200" y="609600"/>
                </a:cubicBezTo>
                <a:cubicBezTo>
                  <a:pt x="974301" y="627803"/>
                  <a:pt x="989965" y="642197"/>
                  <a:pt x="999066" y="660400"/>
                </a:cubicBezTo>
                <a:cubicBezTo>
                  <a:pt x="1012602" y="687472"/>
                  <a:pt x="1025697" y="753607"/>
                  <a:pt x="1032933" y="778933"/>
                </a:cubicBezTo>
                <a:cubicBezTo>
                  <a:pt x="1037836" y="796096"/>
                  <a:pt x="1044222" y="812800"/>
                  <a:pt x="1049866" y="829733"/>
                </a:cubicBezTo>
                <a:cubicBezTo>
                  <a:pt x="1055511" y="874889"/>
                  <a:pt x="1060786" y="920092"/>
                  <a:pt x="1066800" y="965200"/>
                </a:cubicBezTo>
                <a:cubicBezTo>
                  <a:pt x="1072075" y="1004762"/>
                  <a:pt x="1081319" y="1043894"/>
                  <a:pt x="1083733" y="1083733"/>
                </a:cubicBezTo>
                <a:cubicBezTo>
                  <a:pt x="1092959" y="1235958"/>
                  <a:pt x="1100666" y="1388429"/>
                  <a:pt x="1100666" y="1540933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stealth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</a:t>
            </a:r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Localhost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forever?</a:t>
            </a:r>
          </a:p>
        </p:txBody>
      </p:sp>
    </p:spTree>
    <p:extLst>
      <p:ext uri="{BB962C8B-B14F-4D97-AF65-F5344CB8AC3E}">
        <p14:creationId xmlns:p14="http://schemas.microsoft.com/office/powerpoint/2010/main" val="281492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2242"/>
            <a:ext cx="10080625" cy="6275189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Use </a:t>
            </a:r>
            <a:r>
              <a:rPr lang="en-US" sz="5071" dirty="0" err="1">
                <a:latin typeface="Calibri"/>
                <a:cs typeface="Calibri"/>
              </a:rPr>
              <a:t>ngrok</a:t>
            </a:r>
            <a:r>
              <a:rPr lang="en-US" sz="5071" dirty="0">
                <a:latin typeface="Calibri"/>
                <a:cs typeface="Calibri"/>
              </a:rPr>
              <a:t> to get a </a:t>
            </a:r>
            <a:r>
              <a:rPr lang="en-US" sz="5071" dirty="0" err="1">
                <a:latin typeface="Calibri"/>
                <a:cs typeface="Calibri"/>
              </a:rPr>
              <a:t>url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556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32329" cy="76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Any security holes?</a:t>
            </a:r>
          </a:p>
        </p:txBody>
      </p:sp>
    </p:spTree>
    <p:extLst>
      <p:ext uri="{BB962C8B-B14F-4D97-AF65-F5344CB8AC3E}">
        <p14:creationId xmlns:p14="http://schemas.microsoft.com/office/powerpoint/2010/main" val="146261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1" y="1432560"/>
            <a:ext cx="4606760" cy="5639435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Usahidi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" y="899160"/>
            <a:ext cx="29127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SteamTunnelServer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23560" y="899160"/>
            <a:ext cx="279416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SteamTunnelClient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212" y="1447800"/>
            <a:ext cx="5334788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7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Want to learn more?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656" y="1889760"/>
            <a:ext cx="2307427" cy="3109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004" y="1981200"/>
            <a:ext cx="2327916" cy="2923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1417320"/>
            <a:ext cx="41921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CS144 </a:t>
            </a:r>
            <a:r>
              <a:rPr lang="en-US" sz="2400"/>
              <a:t>Computer Networking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609600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 CS193A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0960" y="565404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Or CS193P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9240" y="6507480"/>
            <a:ext cx="15536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Or CS108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819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>
                <a:solidFill>
                  <a:schemeClr val="bg1"/>
                </a:solidFill>
                <a:ea typeface="Arial" charset="0"/>
                <a:cs typeface="Arial" charset="0"/>
              </a:rPr>
              <a:t>Social Networks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452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Who Do You Love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772411"/>
            <a:ext cx="10079567" cy="7559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563" y="1267238"/>
            <a:ext cx="5514651" cy="502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66" dirty="0"/>
              <a:t>And how does Facebook know? </a:t>
            </a:r>
            <a:endParaRPr kumimoji="1" lang="zh-CN" altLang="en-US" sz="2866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Who do you love?</a:t>
            </a:r>
          </a:p>
        </p:txBody>
      </p:sp>
    </p:spTree>
    <p:extLst>
      <p:ext uri="{BB962C8B-B14F-4D97-AF65-F5344CB8AC3E}">
        <p14:creationId xmlns:p14="http://schemas.microsoft.com/office/powerpoint/2010/main" val="502054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Ego Graph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Your local social network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4446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Maybe I Love These People?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74341" y="1520683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 rot="4640627">
            <a:off x="5417983" y="2847294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 rot="4640627">
            <a:off x="1695636" y="3799337"/>
            <a:ext cx="1785843" cy="1394630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 rot="21350291">
            <a:off x="4254924" y="6085719"/>
            <a:ext cx="1536024" cy="1234199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You have some </a:t>
            </a:r>
            <a:r>
              <a:rPr lang="en-US" sz="5071">
                <a:latin typeface="Calibri"/>
                <a:cs typeface="Calibri"/>
              </a:rPr>
              <a:t>“groups”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214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But I Actually Love This Person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22539" y="5467223"/>
            <a:ext cx="591319" cy="591319"/>
          </a:xfrm>
          <a:prstGeom prst="ellipse">
            <a:avLst/>
          </a:prstGeom>
          <a:ln w="38100" cmpd="sng">
            <a:solidFill>
              <a:srgbClr val="FF0000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7506" y="4996536"/>
            <a:ext cx="2330895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Your significant other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8570" y="5672397"/>
            <a:ext cx="954107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George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But here is the love of your life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7018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Romance and Dispersion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9664" y="6750405"/>
            <a:ext cx="379680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</a:t>
            </a:r>
            <a:r>
              <a:rPr lang="en-US" altLang="zh-CN" dirty="0" err="1"/>
              <a:t>pdf</a:t>
            </a:r>
            <a:r>
              <a:rPr lang="en-US" altLang="zh-CN" dirty="0"/>
              <a:t>/1310.6753v1.pdf</a:t>
            </a:r>
            <a:endParaRPr lang="zh-CN" altLang="en-US" dirty="0"/>
          </a:p>
        </p:txBody>
      </p:sp>
      <p:pic>
        <p:nvPicPr>
          <p:cNvPr id="5" name="Picture 4" descr="Screen Shot 2016-02-26 at 10.46.4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192" y="1508615"/>
            <a:ext cx="6850761" cy="4409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15253">
            <a:off x="6378967" y="5664583"/>
            <a:ext cx="2244525" cy="4710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646" dirty="0"/>
              <a:t>October 2013</a:t>
            </a:r>
            <a:endParaRPr kumimoji="1" lang="zh-CN" altLang="en-US" sz="2646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382621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Dispersion Insight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39.22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815" y="1267238"/>
            <a:ext cx="5338771" cy="5421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6267" y="6952073"/>
            <a:ext cx="6993466" cy="607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Dispersion: The extent to which two people’s </a:t>
            </a:r>
          </a:p>
          <a:p>
            <a:pPr algn="ctr"/>
            <a:r>
              <a:rPr kumimoji="1" lang="en-US" altLang="zh-CN" dirty="0"/>
              <a:t>mutual friends are not directly connected</a:t>
            </a:r>
            <a:endParaRPr kumimoji="1" lang="zh-CN" alt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1149998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Dispersion Insight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6267" y="6952073"/>
            <a:ext cx="6993466" cy="607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Dispersion: The extent to which two people’s </a:t>
            </a:r>
          </a:p>
          <a:p>
            <a:pPr algn="ctr"/>
            <a:r>
              <a:rPr kumimoji="1" lang="en-US" altLang="zh-CN" dirty="0"/>
              <a:t>mutual friends are not directly connected</a:t>
            </a:r>
            <a:endParaRPr kumimoji="1" lang="zh-CN" alt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Mining Massive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50157-8EF1-274F-BBF2-AF14C5B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75" y="2093863"/>
            <a:ext cx="2470578" cy="2618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CABF1-A5F6-9541-B4E6-4CE931912215}"/>
              </a:ext>
            </a:extLst>
          </p:cNvPr>
          <p:cNvSpPr txBox="1"/>
          <p:nvPr/>
        </p:nvSpPr>
        <p:spPr>
          <a:xfrm>
            <a:off x="2827606" y="1589650"/>
            <a:ext cx="35830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CS246: Mining Massive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5E57C-BB87-764C-A1BC-B2CD31304CEA}"/>
              </a:ext>
            </a:extLst>
          </p:cNvPr>
          <p:cNvSpPr txBox="1"/>
          <p:nvPr/>
        </p:nvSpPr>
        <p:spPr>
          <a:xfrm>
            <a:off x="3050344" y="5821681"/>
            <a:ext cx="34419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CS106B or CS103 or CS109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F8601-606E-2B46-BE90-890B08C0F22A}"/>
              </a:ext>
            </a:extLst>
          </p:cNvPr>
          <p:cNvSpPr txBox="1"/>
          <p:nvPr/>
        </p:nvSpPr>
        <p:spPr>
          <a:xfrm>
            <a:off x="3913632" y="4791456"/>
            <a:ext cx="167225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Jure </a:t>
            </a:r>
            <a:r>
              <a:rPr lang="en-US" dirty="0" err="1"/>
              <a:t>Leskovec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19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05304" y="2050301"/>
            <a:ext cx="10667541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filter bubble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fake news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hate speech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privacy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monopoly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33AA3-4BEA-4D46-82EF-D5B46C2B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28" y="1630997"/>
            <a:ext cx="2540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B5E53-BB1C-D647-B5EC-BD8475DA5865}"/>
              </a:ext>
            </a:extLst>
          </p:cNvPr>
          <p:cNvSpPr/>
          <p:nvPr/>
        </p:nvSpPr>
        <p:spPr>
          <a:xfrm>
            <a:off x="1509014" y="5999781"/>
            <a:ext cx="5038725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Omer </a:t>
            </a:r>
            <a:r>
              <a:rPr lang="en-US" b="1" dirty="0" err="1">
                <a:solidFill>
                  <a:schemeClr val="bg1"/>
                </a:solidFill>
              </a:rPr>
              <a:t>Reingold</a:t>
            </a:r>
            <a:r>
              <a:rPr lang="en-US" b="1" dirty="0">
                <a:solidFill>
                  <a:schemeClr val="bg1"/>
                </a:solidFill>
              </a:rPr>
              <a:t>: Fairness Through Computationally-Bounded Awareness</a:t>
            </a:r>
          </a:p>
        </p:txBody>
      </p:sp>
    </p:spTree>
    <p:extLst>
      <p:ext uri="{BB962C8B-B14F-4D97-AF65-F5344CB8AC3E}">
        <p14:creationId xmlns:p14="http://schemas.microsoft.com/office/powerpoint/2010/main" val="238135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62EEFA-137C-F743-A0C4-8AEFA5E4331A}"/>
              </a:ext>
            </a:extLst>
          </p:cNvPr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B5E8B-F9CB-F042-95B5-51E8399DFBF5}"/>
              </a:ext>
            </a:extLst>
          </p:cNvPr>
          <p:cNvSpPr txBox="1"/>
          <p:nvPr/>
        </p:nvSpPr>
        <p:spPr>
          <a:xfrm>
            <a:off x="3776143" y="3001992"/>
            <a:ext cx="2459328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rgbClr val="B481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Ushahidi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E44B0-9DA1-E542-ADC6-A8B975C7BF72}"/>
              </a:ext>
            </a:extLst>
          </p:cNvPr>
          <p:cNvSpPr txBox="1"/>
          <p:nvPr/>
        </p:nvSpPr>
        <p:spPr>
          <a:xfrm>
            <a:off x="3452070" y="4379343"/>
            <a:ext cx="3170741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(testimony)</a:t>
            </a:r>
          </a:p>
        </p:txBody>
      </p:sp>
    </p:spTree>
    <p:extLst>
      <p:ext uri="{BB962C8B-B14F-4D97-AF65-F5344CB8AC3E}">
        <p14:creationId xmlns:p14="http://schemas.microsoft.com/office/powerpoint/2010/main" val="38370502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6B46A-F461-E643-B84B-14F3339BB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68"/>
          <a:stretch/>
        </p:blipFill>
        <p:spPr>
          <a:xfrm>
            <a:off x="786743" y="2472165"/>
            <a:ext cx="4267200" cy="4514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15D5B-DCDA-8B40-98B7-6D45D6B1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06" r="-3178"/>
          <a:stretch/>
        </p:blipFill>
        <p:spPr>
          <a:xfrm>
            <a:off x="5336511" y="2521292"/>
            <a:ext cx="4157472" cy="451482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8FE0F0E-D74E-2443-9681-7C42B1ABF876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5E57EC-368E-2E4C-9055-15D082D81374}"/>
              </a:ext>
            </a:extLst>
          </p:cNvPr>
          <p:cNvGrpSpPr/>
          <p:nvPr/>
        </p:nvGrpSpPr>
        <p:grpSpPr>
          <a:xfrm>
            <a:off x="2903129" y="6131859"/>
            <a:ext cx="3286702" cy="656997"/>
            <a:chOff x="2903129" y="5827059"/>
            <a:chExt cx="3286702" cy="65699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ADA12-7AFB-FF42-B4C7-FFD64FB8FEA6}"/>
                </a:ext>
              </a:extLst>
            </p:cNvPr>
            <p:cNvSpPr/>
            <p:nvPr/>
          </p:nvSpPr>
          <p:spPr>
            <a:xfrm>
              <a:off x="3065929" y="5827059"/>
              <a:ext cx="3123902" cy="656997"/>
            </a:xfrm>
            <a:custGeom>
              <a:avLst/>
              <a:gdLst>
                <a:gd name="connsiteX0" fmla="*/ 0 w 3123902"/>
                <a:gd name="connsiteY0" fmla="*/ 0 h 656997"/>
                <a:gd name="connsiteX1" fmla="*/ 71718 w 3123902"/>
                <a:gd name="connsiteY1" fmla="*/ 179294 h 656997"/>
                <a:gd name="connsiteX2" fmla="*/ 125506 w 3123902"/>
                <a:gd name="connsiteY2" fmla="*/ 215153 h 656997"/>
                <a:gd name="connsiteX3" fmla="*/ 215153 w 3123902"/>
                <a:gd name="connsiteY3" fmla="*/ 304800 h 656997"/>
                <a:gd name="connsiteX4" fmla="*/ 322730 w 3123902"/>
                <a:gd name="connsiteY4" fmla="*/ 394447 h 656997"/>
                <a:gd name="connsiteX5" fmla="*/ 394447 w 3123902"/>
                <a:gd name="connsiteY5" fmla="*/ 430306 h 656997"/>
                <a:gd name="connsiteX6" fmla="*/ 466165 w 3123902"/>
                <a:gd name="connsiteY6" fmla="*/ 484094 h 656997"/>
                <a:gd name="connsiteX7" fmla="*/ 627530 w 3123902"/>
                <a:gd name="connsiteY7" fmla="*/ 537882 h 656997"/>
                <a:gd name="connsiteX8" fmla="*/ 788895 w 3123902"/>
                <a:gd name="connsiteY8" fmla="*/ 591670 h 656997"/>
                <a:gd name="connsiteX9" fmla="*/ 842683 w 3123902"/>
                <a:gd name="connsiteY9" fmla="*/ 609600 h 656997"/>
                <a:gd name="connsiteX10" fmla="*/ 1129553 w 3123902"/>
                <a:gd name="connsiteY10" fmla="*/ 645459 h 656997"/>
                <a:gd name="connsiteX11" fmla="*/ 2187389 w 3123902"/>
                <a:gd name="connsiteY11" fmla="*/ 609600 h 656997"/>
                <a:gd name="connsiteX12" fmla="*/ 2241177 w 3123902"/>
                <a:gd name="connsiteY12" fmla="*/ 591670 h 656997"/>
                <a:gd name="connsiteX13" fmla="*/ 2384612 w 3123902"/>
                <a:gd name="connsiteY13" fmla="*/ 555812 h 656997"/>
                <a:gd name="connsiteX14" fmla="*/ 2438400 w 3123902"/>
                <a:gd name="connsiteY14" fmla="*/ 519953 h 656997"/>
                <a:gd name="connsiteX15" fmla="*/ 2599765 w 3123902"/>
                <a:gd name="connsiteY15" fmla="*/ 430306 h 656997"/>
                <a:gd name="connsiteX16" fmla="*/ 2761130 w 3123902"/>
                <a:gd name="connsiteY16" fmla="*/ 304800 h 656997"/>
                <a:gd name="connsiteX17" fmla="*/ 2868706 w 3123902"/>
                <a:gd name="connsiteY17" fmla="*/ 251012 h 656997"/>
                <a:gd name="connsiteX18" fmla="*/ 2976283 w 3123902"/>
                <a:gd name="connsiteY18" fmla="*/ 179294 h 656997"/>
                <a:gd name="connsiteX19" fmla="*/ 3083859 w 3123902"/>
                <a:gd name="connsiteY19" fmla="*/ 71717 h 656997"/>
                <a:gd name="connsiteX20" fmla="*/ 3030071 w 3123902"/>
                <a:gd name="connsiteY20" fmla="*/ 35859 h 656997"/>
                <a:gd name="connsiteX21" fmla="*/ 3119718 w 3123902"/>
                <a:gd name="connsiteY21" fmla="*/ 53788 h 656997"/>
                <a:gd name="connsiteX22" fmla="*/ 3101789 w 3123902"/>
                <a:gd name="connsiteY22" fmla="*/ 107576 h 656997"/>
                <a:gd name="connsiteX23" fmla="*/ 3030071 w 3123902"/>
                <a:gd name="connsiteY23" fmla="*/ 215153 h 656997"/>
                <a:gd name="connsiteX24" fmla="*/ 3012142 w 3123902"/>
                <a:gd name="connsiteY24" fmla="*/ 358588 h 65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23902" h="656997">
                  <a:moveTo>
                    <a:pt x="0" y="0"/>
                  </a:moveTo>
                  <a:cubicBezTo>
                    <a:pt x="17552" y="61432"/>
                    <a:pt x="23723" y="131299"/>
                    <a:pt x="71718" y="179294"/>
                  </a:cubicBezTo>
                  <a:cubicBezTo>
                    <a:pt x="86955" y="194531"/>
                    <a:pt x="107577" y="203200"/>
                    <a:pt x="125506" y="215153"/>
                  </a:cubicBezTo>
                  <a:cubicBezTo>
                    <a:pt x="191246" y="313763"/>
                    <a:pt x="125507" y="230096"/>
                    <a:pt x="215153" y="304800"/>
                  </a:cubicBezTo>
                  <a:cubicBezTo>
                    <a:pt x="296059" y="372221"/>
                    <a:pt x="237749" y="345886"/>
                    <a:pt x="322730" y="394447"/>
                  </a:cubicBezTo>
                  <a:cubicBezTo>
                    <a:pt x="345936" y="407708"/>
                    <a:pt x="371782" y="416140"/>
                    <a:pt x="394447" y="430306"/>
                  </a:cubicBezTo>
                  <a:cubicBezTo>
                    <a:pt x="419787" y="446144"/>
                    <a:pt x="439437" y="470730"/>
                    <a:pt x="466165" y="484094"/>
                  </a:cubicBezTo>
                  <a:cubicBezTo>
                    <a:pt x="466173" y="484098"/>
                    <a:pt x="600632" y="528916"/>
                    <a:pt x="627530" y="537882"/>
                  </a:cubicBezTo>
                  <a:lnTo>
                    <a:pt x="788895" y="591670"/>
                  </a:lnTo>
                  <a:cubicBezTo>
                    <a:pt x="806824" y="597646"/>
                    <a:pt x="823899" y="607513"/>
                    <a:pt x="842683" y="609600"/>
                  </a:cubicBezTo>
                  <a:cubicBezTo>
                    <a:pt x="1046049" y="632196"/>
                    <a:pt x="950472" y="619875"/>
                    <a:pt x="1129553" y="645459"/>
                  </a:cubicBezTo>
                  <a:cubicBezTo>
                    <a:pt x="1198839" y="644176"/>
                    <a:pt x="1868967" y="689206"/>
                    <a:pt x="2187389" y="609600"/>
                  </a:cubicBezTo>
                  <a:cubicBezTo>
                    <a:pt x="2205724" y="605016"/>
                    <a:pt x="2222842" y="596254"/>
                    <a:pt x="2241177" y="591670"/>
                  </a:cubicBezTo>
                  <a:lnTo>
                    <a:pt x="2384612" y="555812"/>
                  </a:lnTo>
                  <a:cubicBezTo>
                    <a:pt x="2402541" y="543859"/>
                    <a:pt x="2419127" y="529590"/>
                    <a:pt x="2438400" y="519953"/>
                  </a:cubicBezTo>
                  <a:cubicBezTo>
                    <a:pt x="2528581" y="474862"/>
                    <a:pt x="2486708" y="543365"/>
                    <a:pt x="2599765" y="430306"/>
                  </a:cubicBezTo>
                  <a:cubicBezTo>
                    <a:pt x="2684028" y="346041"/>
                    <a:pt x="2632453" y="390584"/>
                    <a:pt x="2761130" y="304800"/>
                  </a:cubicBezTo>
                  <a:cubicBezTo>
                    <a:pt x="2830645" y="258457"/>
                    <a:pt x="2794473" y="275756"/>
                    <a:pt x="2868706" y="251012"/>
                  </a:cubicBezTo>
                  <a:cubicBezTo>
                    <a:pt x="2904565" y="227106"/>
                    <a:pt x="2945809" y="209768"/>
                    <a:pt x="2976283" y="179294"/>
                  </a:cubicBezTo>
                  <a:lnTo>
                    <a:pt x="3083859" y="71717"/>
                  </a:lnTo>
                  <a:cubicBezTo>
                    <a:pt x="3065930" y="59764"/>
                    <a:pt x="3010798" y="45495"/>
                    <a:pt x="3030071" y="35859"/>
                  </a:cubicBezTo>
                  <a:cubicBezTo>
                    <a:pt x="3057328" y="22231"/>
                    <a:pt x="3098169" y="32240"/>
                    <a:pt x="3119718" y="53788"/>
                  </a:cubicBezTo>
                  <a:cubicBezTo>
                    <a:pt x="3133082" y="67152"/>
                    <a:pt x="3110967" y="91055"/>
                    <a:pt x="3101789" y="107576"/>
                  </a:cubicBezTo>
                  <a:cubicBezTo>
                    <a:pt x="3080859" y="145250"/>
                    <a:pt x="3030071" y="215153"/>
                    <a:pt x="3030071" y="215153"/>
                  </a:cubicBezTo>
                  <a:lnTo>
                    <a:pt x="3012142" y="358588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443B51-F6A4-3449-9691-6DF8143B09AA}"/>
                </a:ext>
              </a:extLst>
            </p:cNvPr>
            <p:cNvSpPr/>
            <p:nvPr/>
          </p:nvSpPr>
          <p:spPr>
            <a:xfrm>
              <a:off x="2903129" y="5844988"/>
              <a:ext cx="593106" cy="345887"/>
            </a:xfrm>
            <a:custGeom>
              <a:avLst/>
              <a:gdLst>
                <a:gd name="connsiteX0" fmla="*/ 144871 w 593106"/>
                <a:gd name="connsiteY0" fmla="*/ 89647 h 345887"/>
                <a:gd name="connsiteX1" fmla="*/ 73153 w 593106"/>
                <a:gd name="connsiteY1" fmla="*/ 215153 h 345887"/>
                <a:gd name="connsiteX2" fmla="*/ 37295 w 593106"/>
                <a:gd name="connsiteY2" fmla="*/ 268941 h 345887"/>
                <a:gd name="connsiteX3" fmla="*/ 1436 w 593106"/>
                <a:gd name="connsiteY3" fmla="*/ 340659 h 345887"/>
                <a:gd name="connsiteX4" fmla="*/ 73153 w 593106"/>
                <a:gd name="connsiteY4" fmla="*/ 125506 h 345887"/>
                <a:gd name="connsiteX5" fmla="*/ 126942 w 593106"/>
                <a:gd name="connsiteY5" fmla="*/ 17930 h 345887"/>
                <a:gd name="connsiteX6" fmla="*/ 180730 w 593106"/>
                <a:gd name="connsiteY6" fmla="*/ 0 h 345887"/>
                <a:gd name="connsiteX7" fmla="*/ 324165 w 593106"/>
                <a:gd name="connsiteY7" fmla="*/ 17930 h 345887"/>
                <a:gd name="connsiteX8" fmla="*/ 431742 w 593106"/>
                <a:gd name="connsiteY8" fmla="*/ 53788 h 345887"/>
                <a:gd name="connsiteX9" fmla="*/ 485530 w 593106"/>
                <a:gd name="connsiteY9" fmla="*/ 89647 h 345887"/>
                <a:gd name="connsiteX10" fmla="*/ 593106 w 593106"/>
                <a:gd name="connsiteY10" fmla="*/ 125506 h 3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3106" h="345887">
                  <a:moveTo>
                    <a:pt x="144871" y="89647"/>
                  </a:moveTo>
                  <a:cubicBezTo>
                    <a:pt x="120965" y="131482"/>
                    <a:pt x="97943" y="173836"/>
                    <a:pt x="73153" y="215153"/>
                  </a:cubicBezTo>
                  <a:cubicBezTo>
                    <a:pt x="62067" y="233630"/>
                    <a:pt x="47986" y="250232"/>
                    <a:pt x="37295" y="268941"/>
                  </a:cubicBezTo>
                  <a:cubicBezTo>
                    <a:pt x="24034" y="292147"/>
                    <a:pt x="-7016" y="366015"/>
                    <a:pt x="1436" y="340659"/>
                  </a:cubicBezTo>
                  <a:lnTo>
                    <a:pt x="73153" y="125506"/>
                  </a:lnTo>
                  <a:cubicBezTo>
                    <a:pt x="84964" y="90073"/>
                    <a:pt x="95346" y="43207"/>
                    <a:pt x="126942" y="17930"/>
                  </a:cubicBezTo>
                  <a:cubicBezTo>
                    <a:pt x="141700" y="6124"/>
                    <a:pt x="162801" y="5977"/>
                    <a:pt x="180730" y="0"/>
                  </a:cubicBezTo>
                  <a:cubicBezTo>
                    <a:pt x="228542" y="5977"/>
                    <a:pt x="277051" y="7834"/>
                    <a:pt x="324165" y="17930"/>
                  </a:cubicBezTo>
                  <a:cubicBezTo>
                    <a:pt x="361125" y="25850"/>
                    <a:pt x="431742" y="53788"/>
                    <a:pt x="431742" y="53788"/>
                  </a:cubicBezTo>
                  <a:cubicBezTo>
                    <a:pt x="449671" y="65741"/>
                    <a:pt x="465839" y="80895"/>
                    <a:pt x="485530" y="89647"/>
                  </a:cubicBezTo>
                  <a:cubicBezTo>
                    <a:pt x="520071" y="104998"/>
                    <a:pt x="593106" y="125506"/>
                    <a:pt x="593106" y="12550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5C67AA-C368-8A4F-A55E-471B008224AF}"/>
                </a:ext>
              </a:extLst>
            </p:cNvPr>
            <p:cNvSpPr/>
            <p:nvPr/>
          </p:nvSpPr>
          <p:spPr>
            <a:xfrm>
              <a:off x="5755341" y="5862918"/>
              <a:ext cx="394447" cy="36054"/>
            </a:xfrm>
            <a:custGeom>
              <a:avLst/>
              <a:gdLst>
                <a:gd name="connsiteX0" fmla="*/ 394447 w 394447"/>
                <a:gd name="connsiteY0" fmla="*/ 17929 h 36054"/>
                <a:gd name="connsiteX1" fmla="*/ 89647 w 394447"/>
                <a:gd name="connsiteY1" fmla="*/ 17929 h 36054"/>
                <a:gd name="connsiteX2" fmla="*/ 0 w 394447"/>
                <a:gd name="connsiteY2" fmla="*/ 0 h 3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447" h="36054">
                  <a:moveTo>
                    <a:pt x="394447" y="17929"/>
                  </a:moveTo>
                  <a:cubicBezTo>
                    <a:pt x="219391" y="39811"/>
                    <a:pt x="274101" y="44279"/>
                    <a:pt x="89647" y="17929"/>
                  </a:cubicBezTo>
                  <a:cubicBezTo>
                    <a:pt x="59479" y="13619"/>
                    <a:pt x="0" y="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718CF-92A4-6743-A694-EF1EE9BCA0F1}"/>
              </a:ext>
            </a:extLst>
          </p:cNvPr>
          <p:cNvSpPr/>
          <p:nvPr/>
        </p:nvSpPr>
        <p:spPr>
          <a:xfrm>
            <a:off x="143435" y="1037636"/>
            <a:ext cx="9668249" cy="1122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How could users could join different </a:t>
            </a:r>
            <a:r>
              <a:rPr lang="en-US" sz="3600" dirty="0" err="1"/>
              <a:t>SteamTunnels</a:t>
            </a:r>
            <a:r>
              <a:rPr lang="en-US" sz="3600" dirty="0"/>
              <a:t> but still connect to one another. </a:t>
            </a:r>
          </a:p>
        </p:txBody>
      </p:sp>
    </p:spTree>
    <p:extLst>
      <p:ext uri="{BB962C8B-B14F-4D97-AF65-F5344CB8AC3E}">
        <p14:creationId xmlns:p14="http://schemas.microsoft.com/office/powerpoint/2010/main" val="23625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37FFB-3E15-C540-A81F-470A9302A9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2481"/>
            <a:ext cx="4511040" cy="676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FA798-69E1-F847-B80C-8CB6F317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35" y="1703640"/>
            <a:ext cx="4614873" cy="2783015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B1941B8-63C0-E647-82A2-BCEF7B38F7AE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Federated Internet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602CC-F215-EE4B-82C0-018DE2A3FF8D}"/>
              </a:ext>
            </a:extLst>
          </p:cNvPr>
          <p:cNvSpPr txBox="1"/>
          <p:nvPr/>
        </p:nvSpPr>
        <p:spPr>
          <a:xfrm>
            <a:off x="4901184" y="5669280"/>
            <a:ext cx="4801314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Monica Lam</a:t>
            </a:r>
          </a:p>
        </p:txBody>
      </p:sp>
    </p:spTree>
    <p:extLst>
      <p:ext uri="{BB962C8B-B14F-4D97-AF65-F5344CB8AC3E}">
        <p14:creationId xmlns:p14="http://schemas.microsoft.com/office/powerpoint/2010/main" val="1788316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208837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62EEFA-137C-F743-A0C4-8AEFA5E4331A}"/>
              </a:ext>
            </a:extLst>
          </p:cNvPr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B5E8B-F9CB-F042-95B5-51E8399DFBF5}"/>
              </a:ext>
            </a:extLst>
          </p:cNvPr>
          <p:cNvSpPr txBox="1"/>
          <p:nvPr/>
        </p:nvSpPr>
        <p:spPr>
          <a:xfrm>
            <a:off x="3776143" y="3001992"/>
            <a:ext cx="2459328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5000" dirty="0">
                <a:solidFill>
                  <a:srgbClr val="B481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shahidi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E44B0-9DA1-E542-ADC6-A8B975C7BF72}"/>
              </a:ext>
            </a:extLst>
          </p:cNvPr>
          <p:cNvSpPr txBox="1"/>
          <p:nvPr/>
        </p:nvSpPr>
        <p:spPr>
          <a:xfrm>
            <a:off x="3452070" y="4379343"/>
            <a:ext cx="3170741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(testimony)</a:t>
            </a:r>
          </a:p>
        </p:txBody>
      </p:sp>
    </p:spTree>
    <p:extLst>
      <p:ext uri="{BB962C8B-B14F-4D97-AF65-F5344CB8AC3E}">
        <p14:creationId xmlns:p14="http://schemas.microsoft.com/office/powerpoint/2010/main" val="2358429149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33683</TotalTime>
  <Words>1829</Words>
  <Application>Microsoft Macintosh PowerPoint</Application>
  <PresentationFormat>Custom</PresentationFormat>
  <Paragraphs>452</Paragraphs>
  <Slides>82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Arial Unicode MS</vt:lpstr>
      <vt:lpstr>ＭＳ Ｐゴシック</vt:lpstr>
      <vt:lpstr>宋体</vt:lpstr>
      <vt:lpstr>Arial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Do You Love</vt:lpstr>
      <vt:lpstr>Ego Graph</vt:lpstr>
      <vt:lpstr>Maybe I Love These People?</vt:lpstr>
      <vt:lpstr>But I Actually Love This Person</vt:lpstr>
      <vt:lpstr>Romance and Dispersion</vt:lpstr>
      <vt:lpstr>Dispersion Insight</vt:lpstr>
      <vt:lpstr>Dispersion Insight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422</cp:revision>
  <cp:lastPrinted>2017-03-10T17:37:07Z</cp:lastPrinted>
  <dcterms:created xsi:type="dcterms:W3CDTF">2012-01-18T02:26:13Z</dcterms:created>
  <dcterms:modified xsi:type="dcterms:W3CDTF">2019-03-08T21:32:28Z</dcterms:modified>
</cp:coreProperties>
</file>